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100" d="100"/>
          <a:sy n="100" d="100"/>
        </p:scale>
        <p:origin x="-1956" y="-3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4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01.10.2025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9" tIns="45714" rIns="91429" bIns="457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1" y="4724400"/>
            <a:ext cx="5486400" cy="4476750"/>
          </a:xfrm>
          <a:prstGeom prst="rect">
            <a:avLst/>
          </a:prstGeom>
        </p:spPr>
        <p:txBody>
          <a:bodyPr vert="horz" lIns="91429" tIns="45714" rIns="91429" bIns="45714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80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4" y="944880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9725"/>
            <a:ext cx="5400675" cy="449247"/>
          </a:xfrm>
          <a:ln w="28575"/>
        </p:spPr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Администрации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Нукутского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15272" y="221624"/>
            <a:ext cx="1428728" cy="1064235"/>
          </a:xfrm>
          <a:ln w="28575"/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№ 1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Думы </a:t>
            </a:r>
          </a:p>
          <a:p>
            <a:pPr algn="l">
              <a:lnSpc>
                <a:spcPct val="80000"/>
              </a:lnSpc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Нукутского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муниципального округа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24.09.2025 г. № 15</a:t>
            </a:r>
          </a:p>
          <a:p>
            <a:pPr algn="l">
              <a:lnSpc>
                <a:spcPct val="80000"/>
              </a:lnSpc>
            </a:pPr>
            <a:endParaRPr lang="ru-RU" sz="800" dirty="0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34721"/>
              </p:ext>
            </p:extLst>
          </p:nvPr>
        </p:nvGraphicFramePr>
        <p:xfrm>
          <a:off x="2195735" y="499383"/>
          <a:ext cx="4752529" cy="457200"/>
        </p:xfrm>
        <a:graphic>
          <a:graphicData uri="http://schemas.openxmlformats.org/drawingml/2006/table">
            <a:tbl>
              <a:tblPr/>
              <a:tblGrid>
                <a:gridCol w="47525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469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округа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84290"/>
              </p:ext>
            </p:extLst>
          </p:nvPr>
        </p:nvGraphicFramePr>
        <p:xfrm>
          <a:off x="357158" y="214311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заместитель главы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522086"/>
              </p:ext>
            </p:extLst>
          </p:nvPr>
        </p:nvGraphicFramePr>
        <p:xfrm>
          <a:off x="382517" y="2780928"/>
          <a:ext cx="1480977" cy="548640"/>
        </p:xfrm>
        <a:graphic>
          <a:graphicData uri="http://schemas.openxmlformats.org/drawingml/2006/table">
            <a:tbl>
              <a:tblPr/>
              <a:tblGrid>
                <a:gridCol w="148097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36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по инфраструктуре и градостроительству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9377980"/>
              </p:ext>
            </p:extLst>
          </p:nvPr>
        </p:nvGraphicFramePr>
        <p:xfrm>
          <a:off x="3930510" y="4099658"/>
          <a:ext cx="1512887" cy="409461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946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Административная комиссия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68" name="Group 4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3580580"/>
              </p:ext>
            </p:extLst>
          </p:nvPr>
        </p:nvGraphicFramePr>
        <p:xfrm>
          <a:off x="2213753" y="4987862"/>
          <a:ext cx="1383494" cy="701040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110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МКУ «Комитет по управлению муниципальным имуществом»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248332"/>
              </p:ext>
            </p:extLst>
          </p:nvPr>
        </p:nvGraphicFramePr>
        <p:xfrm>
          <a:off x="379282" y="3589344"/>
          <a:ext cx="1459985" cy="2479766"/>
        </p:xfrm>
        <a:graphic>
          <a:graphicData uri="http://schemas.openxmlformats.org/drawingml/2006/table">
            <a:tbl>
              <a:tblPr/>
              <a:tblGrid>
                <a:gridCol w="14599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797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 Территориальные отделы</a:t>
                      </a:r>
                      <a:r>
                        <a:rPr kumimoji="0" lang="ru-RU" sz="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: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Первомайская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Новоленинская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Харетская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Шаратская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Новонукутская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Целинная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Закулейская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Алтарикская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Хадаханская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218877"/>
              </p:ext>
            </p:extLst>
          </p:nvPr>
        </p:nvGraphicFramePr>
        <p:xfrm>
          <a:off x="3929058" y="2146917"/>
          <a:ext cx="1512887" cy="49626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 безопасности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430658"/>
              </p:ext>
            </p:extLst>
          </p:nvPr>
        </p:nvGraphicFramePr>
        <p:xfrm>
          <a:off x="5715008" y="2132014"/>
          <a:ext cx="1512887" cy="43289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социальной политике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57403"/>
              </p:ext>
            </p:extLst>
          </p:nvPr>
        </p:nvGraphicFramePr>
        <p:xfrm>
          <a:off x="7488269" y="2143116"/>
          <a:ext cx="1512887" cy="493796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937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Руководитель аппарата – управляющий делами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494809"/>
              </p:ext>
            </p:extLst>
          </p:nvPr>
        </p:nvGraphicFramePr>
        <p:xfrm>
          <a:off x="5710471" y="4915156"/>
          <a:ext cx="1456159" cy="396240"/>
        </p:xfrm>
        <a:graphic>
          <a:graphicData uri="http://schemas.openxmlformats.org/drawingml/2006/table">
            <a:tbl>
              <a:tblPr/>
              <a:tblGrid>
                <a:gridCol w="14561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86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</a:t>
                      </a:r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по образованию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99730"/>
              </p:ext>
            </p:extLst>
          </p:nvPr>
        </p:nvGraphicFramePr>
        <p:xfrm>
          <a:off x="5715008" y="2636912"/>
          <a:ext cx="1512887" cy="70104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молодежной политики,  спорта и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594916"/>
              </p:ext>
            </p:extLst>
          </p:nvPr>
        </p:nvGraphicFramePr>
        <p:xfrm>
          <a:off x="5730522" y="3464808"/>
          <a:ext cx="1433766" cy="396240"/>
        </p:xfrm>
        <a:graphic>
          <a:graphicData uri="http://schemas.openxmlformats.org/drawingml/2006/table">
            <a:tbl>
              <a:tblPr/>
              <a:tblGrid>
                <a:gridCol w="143376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033925"/>
              </p:ext>
            </p:extLst>
          </p:nvPr>
        </p:nvGraphicFramePr>
        <p:xfrm>
          <a:off x="7500069" y="3461223"/>
          <a:ext cx="1512887" cy="50188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18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кадров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68042"/>
              </p:ext>
            </p:extLst>
          </p:nvPr>
        </p:nvGraphicFramePr>
        <p:xfrm>
          <a:off x="7500958" y="5252744"/>
          <a:ext cx="1512887" cy="422994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2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89242"/>
              </p:ext>
            </p:extLst>
          </p:nvPr>
        </p:nvGraphicFramePr>
        <p:xfrm>
          <a:off x="7524328" y="4675102"/>
          <a:ext cx="1464370" cy="468410"/>
        </p:xfrm>
        <a:graphic>
          <a:graphicData uri="http://schemas.openxmlformats.org/drawingml/2006/table">
            <a:tbl>
              <a:tblPr/>
              <a:tblGrid>
                <a:gridCol w="14643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6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архиву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28549"/>
              </p:ext>
            </p:extLst>
          </p:nvPr>
        </p:nvGraphicFramePr>
        <p:xfrm>
          <a:off x="7500958" y="5856304"/>
          <a:ext cx="1512887" cy="428628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10" name="Прямая соединительная линия 209"/>
          <p:cNvCxnSpPr/>
          <p:nvPr/>
        </p:nvCxnSpPr>
        <p:spPr>
          <a:xfrm flipH="1">
            <a:off x="7294006" y="2346102"/>
            <a:ext cx="183" cy="37131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>
            <a:off x="5502284" y="2500306"/>
            <a:ext cx="22973" cy="16380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487020" y="302889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6" name="Прямая со стрелкой 105"/>
          <p:cNvCxnSpPr/>
          <p:nvPr/>
        </p:nvCxnSpPr>
        <p:spPr>
          <a:xfrm>
            <a:off x="3692504" y="3001960"/>
            <a:ext cx="236554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682289" y="2348690"/>
            <a:ext cx="23227" cy="1971775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691329" y="4320710"/>
            <a:ext cx="228687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0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722622"/>
              </p:ext>
            </p:extLst>
          </p:nvPr>
        </p:nvGraphicFramePr>
        <p:xfrm>
          <a:off x="2214546" y="2143116"/>
          <a:ext cx="1382700" cy="503239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0323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экономике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1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4295147"/>
              </p:ext>
            </p:extLst>
          </p:nvPr>
        </p:nvGraphicFramePr>
        <p:xfrm>
          <a:off x="3928262" y="2846400"/>
          <a:ext cx="1504869" cy="366576"/>
        </p:xfrm>
        <a:graphic>
          <a:graphicData uri="http://schemas.openxmlformats.org/drawingml/2006/table">
            <a:tbl>
              <a:tblPr/>
              <a:tblGrid>
                <a:gridCol w="150486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665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ГО и ЧС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4786056"/>
              </p:ext>
            </p:extLst>
          </p:nvPr>
        </p:nvGraphicFramePr>
        <p:xfrm>
          <a:off x="2238758" y="3589754"/>
          <a:ext cx="1382700" cy="548640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046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муниципальных закупок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758467"/>
              </p:ext>
            </p:extLst>
          </p:nvPr>
        </p:nvGraphicFramePr>
        <p:xfrm>
          <a:off x="2201856" y="2809306"/>
          <a:ext cx="1395390" cy="647418"/>
        </p:xfrm>
        <a:graphic>
          <a:graphicData uri="http://schemas.openxmlformats.org/drawingml/2006/table">
            <a:tbl>
              <a:tblPr/>
              <a:tblGrid>
                <a:gridCol w="13953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474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53" name="Прямая со стрелкой 152"/>
          <p:cNvCxnSpPr/>
          <p:nvPr/>
        </p:nvCxnSpPr>
        <p:spPr>
          <a:xfrm rot="5400000">
            <a:off x="450135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5" name="Прямая со стрелкой 154"/>
          <p:cNvCxnSpPr/>
          <p:nvPr/>
        </p:nvCxnSpPr>
        <p:spPr>
          <a:xfrm flipH="1">
            <a:off x="2930108" y="1874137"/>
            <a:ext cx="9920" cy="269210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1987344" y="2398702"/>
            <a:ext cx="1317" cy="3479384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flipH="1">
            <a:off x="146552" y="2401876"/>
            <a:ext cx="2592" cy="2198666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3143248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0137" y="4600542"/>
            <a:ext cx="217021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518659"/>
              </p:ext>
            </p:extLst>
          </p:nvPr>
        </p:nvGraphicFramePr>
        <p:xfrm>
          <a:off x="7506732" y="2911264"/>
          <a:ext cx="1506048" cy="396240"/>
        </p:xfrm>
        <a:graphic>
          <a:graphicData uri="http://schemas.openxmlformats.org/drawingml/2006/table">
            <a:tbl>
              <a:tblPr/>
              <a:tblGrid>
                <a:gridCol w="150604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52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92586" y="2346102"/>
            <a:ext cx="195683" cy="3238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692504" y="3711686"/>
            <a:ext cx="236554" cy="4654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92586" y="6059290"/>
            <a:ext cx="214314" cy="26265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97753" y="5470392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1069976" y="1866267"/>
            <a:ext cx="7162279" cy="7639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H="1">
            <a:off x="8215338" y="1873250"/>
            <a:ext cx="14262" cy="269072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3692504" y="2359018"/>
            <a:ext cx="236554" cy="34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2007777" y="2391914"/>
            <a:ext cx="207171" cy="282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500306"/>
            <a:ext cx="214314" cy="1588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85384"/>
              </p:ext>
            </p:extLst>
          </p:nvPr>
        </p:nvGraphicFramePr>
        <p:xfrm>
          <a:off x="2213753" y="4293096"/>
          <a:ext cx="1383494" cy="479613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79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«Комитет по финансам»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24" name="TextBox 123"/>
          <p:cNvSpPr txBox="1"/>
          <p:nvPr/>
        </p:nvSpPr>
        <p:spPr>
          <a:xfrm>
            <a:off x="5720783" y="4381732"/>
            <a:ext cx="1443506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курирует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Стрелка вниз 124"/>
          <p:cNvSpPr/>
          <p:nvPr/>
        </p:nvSpPr>
        <p:spPr>
          <a:xfrm>
            <a:off x="6327213" y="4706616"/>
            <a:ext cx="304845" cy="172168"/>
          </a:xfrm>
          <a:prstGeom prst="downArrow">
            <a:avLst/>
          </a:prstGeom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7" name="Таблица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267507"/>
              </p:ext>
            </p:extLst>
          </p:nvPr>
        </p:nvGraphicFramePr>
        <p:xfrm>
          <a:off x="5701335" y="5438728"/>
          <a:ext cx="1520080" cy="510552"/>
        </p:xfrm>
        <a:graphic>
          <a:graphicData uri="http://schemas.openxmlformats.org/drawingml/2006/table">
            <a:tbl>
              <a:tblPr/>
              <a:tblGrid>
                <a:gridCol w="1520080">
                  <a:extLst>
                    <a:ext uri="{9D8B030D-6E8A-4147-A177-3AD203B41FA5}">
                      <a16:colId xmlns:a16="http://schemas.microsoft.com/office/drawing/2014/main" xmlns="" val="3532208316"/>
                    </a:ext>
                  </a:extLst>
                </a:gridCol>
              </a:tblGrid>
              <a:tr h="510552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«Комитет по культуре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554643735"/>
                  </a:ext>
                </a:extLst>
              </a:tr>
            </a:tbl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410260"/>
              </p:ext>
            </p:extLst>
          </p:nvPr>
        </p:nvGraphicFramePr>
        <p:xfrm>
          <a:off x="5715008" y="6093296"/>
          <a:ext cx="1498593" cy="432048"/>
        </p:xfrm>
        <a:graphic>
          <a:graphicData uri="http://schemas.openxmlformats.org/drawingml/2006/table">
            <a:tbl>
              <a:tblPr/>
              <a:tblGrid>
                <a:gridCol w="1498593">
                  <a:extLst>
                    <a:ext uri="{9D8B030D-6E8A-4147-A177-3AD203B41FA5}">
                      <a16:colId xmlns:a16="http://schemas.microsoft.com/office/drawing/2014/main" xmlns="" val="402006101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 «Газета «Свет Октября»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966004466"/>
                  </a:ext>
                </a:extLst>
              </a:tr>
            </a:tbl>
          </a:graphicData>
        </a:graphic>
      </p:graphicFrame>
      <p:cxnSp>
        <p:nvCxnSpPr>
          <p:cNvPr id="83" name="Прямая со стрелкой 82"/>
          <p:cNvCxnSpPr/>
          <p:nvPr/>
        </p:nvCxnSpPr>
        <p:spPr>
          <a:xfrm>
            <a:off x="1986741" y="315657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/>
          <p:nvPr/>
        </p:nvCxnSpPr>
        <p:spPr>
          <a:xfrm>
            <a:off x="1993413" y="461846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9207" y="663890"/>
            <a:ext cx="1311484" cy="37455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Помощник главы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252233" y="3865870"/>
            <a:ext cx="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2366" idx="1"/>
          </p:cNvCxnSpPr>
          <p:nvPr/>
        </p:nvCxnSpPr>
        <p:spPr>
          <a:xfrm flipV="1">
            <a:off x="150116" y="2395528"/>
            <a:ext cx="207042" cy="63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2583" y="6140314"/>
            <a:ext cx="1229149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курирует</a:t>
            </a:r>
            <a:endParaRPr lang="ru-RU" sz="1000" dirty="0"/>
          </a:p>
        </p:txBody>
      </p:sp>
      <p:sp>
        <p:nvSpPr>
          <p:cNvPr id="80" name="Стрелка вниз 79"/>
          <p:cNvSpPr/>
          <p:nvPr/>
        </p:nvSpPr>
        <p:spPr>
          <a:xfrm>
            <a:off x="971600" y="6386536"/>
            <a:ext cx="288032" cy="143588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420685" y="6557031"/>
            <a:ext cx="1298583" cy="2257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МАУ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250987" y="4745823"/>
            <a:ext cx="988342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курирует</a:t>
            </a:r>
            <a:endParaRPr lang="ru-RU" sz="10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4106648" y="5272400"/>
            <a:ext cx="1229985" cy="33265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ЕДДС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4" name="Стрелка вниз 93"/>
          <p:cNvSpPr/>
          <p:nvPr/>
        </p:nvSpPr>
        <p:spPr>
          <a:xfrm>
            <a:off x="4544006" y="5007040"/>
            <a:ext cx="291460" cy="165187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2213752" y="1131538"/>
            <a:ext cx="1566159" cy="5237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финансового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308958" y="1167599"/>
            <a:ext cx="1964997" cy="47374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по мобилизационной</a:t>
            </a:r>
          </a:p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подготовке и защиты государственной тайны</a:t>
            </a:r>
          </a:p>
        </p:txBody>
      </p:sp>
      <p:cxnSp>
        <p:nvCxnSpPr>
          <p:cNvPr id="126" name="Прямая со стрелкой 125"/>
          <p:cNvCxnSpPr/>
          <p:nvPr/>
        </p:nvCxnSpPr>
        <p:spPr>
          <a:xfrm>
            <a:off x="6429388" y="964692"/>
            <a:ext cx="0" cy="166846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213754" y="5652430"/>
            <a:ext cx="1383492" cy="4477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сельского хозяйства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>
            <a:off x="2000232" y="5878086"/>
            <a:ext cx="213520" cy="12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910833" y="3403787"/>
            <a:ext cx="1522298" cy="47984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отдел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0" name="Прямая со стрелкой 99"/>
          <p:cNvCxnSpPr>
            <a:endCxn id="2468" idx="1"/>
          </p:cNvCxnSpPr>
          <p:nvPr/>
        </p:nvCxnSpPr>
        <p:spPr>
          <a:xfrm>
            <a:off x="2000232" y="5183320"/>
            <a:ext cx="213521" cy="15094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/>
          <p:nvPr/>
        </p:nvCxnSpPr>
        <p:spPr>
          <a:xfrm>
            <a:off x="7297753" y="4913569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2887869" y="955493"/>
            <a:ext cx="11682" cy="15902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571999" y="964692"/>
            <a:ext cx="0" cy="909214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 flipV="1">
            <a:off x="1584912" y="849532"/>
            <a:ext cx="610823" cy="9473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/>
          <p:nvPr/>
        </p:nvCxnSpPr>
        <p:spPr>
          <a:xfrm rot="5400000">
            <a:off x="940036" y="201003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12" name="Прямая соединительная линия 2311"/>
          <p:cNvCxnSpPr/>
          <p:nvPr/>
        </p:nvCxnSpPr>
        <p:spPr>
          <a:xfrm>
            <a:off x="417667" y="3827309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6" name="Прямая соединительная линия 2315"/>
          <p:cNvCxnSpPr/>
          <p:nvPr/>
        </p:nvCxnSpPr>
        <p:spPr>
          <a:xfrm>
            <a:off x="417667" y="4035397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0" name="Прямая соединительная линия 2319"/>
          <p:cNvCxnSpPr/>
          <p:nvPr/>
        </p:nvCxnSpPr>
        <p:spPr>
          <a:xfrm>
            <a:off x="417667" y="4258622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4" name="Прямая соединительная линия 2323"/>
          <p:cNvCxnSpPr/>
          <p:nvPr/>
        </p:nvCxnSpPr>
        <p:spPr>
          <a:xfrm flipV="1">
            <a:off x="417667" y="4473704"/>
            <a:ext cx="1402840" cy="5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7" name="Прямая соединительная линия 2326"/>
          <p:cNvCxnSpPr/>
          <p:nvPr/>
        </p:nvCxnSpPr>
        <p:spPr>
          <a:xfrm flipH="1">
            <a:off x="417667" y="4699930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2" name="Прямая соединительная линия 2331"/>
          <p:cNvCxnSpPr/>
          <p:nvPr/>
        </p:nvCxnSpPr>
        <p:spPr>
          <a:xfrm>
            <a:off x="417667" y="4929845"/>
            <a:ext cx="14148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5" name="Прямая соединительная линия 2334"/>
          <p:cNvCxnSpPr/>
          <p:nvPr/>
        </p:nvCxnSpPr>
        <p:spPr>
          <a:xfrm>
            <a:off x="417667" y="5143512"/>
            <a:ext cx="1402573" cy="19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8" name="Прямая соединительная линия 2337"/>
          <p:cNvCxnSpPr/>
          <p:nvPr/>
        </p:nvCxnSpPr>
        <p:spPr>
          <a:xfrm flipV="1">
            <a:off x="417667" y="5364001"/>
            <a:ext cx="1407629" cy="3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1" name="Прямая соединительная линия 2340"/>
          <p:cNvCxnSpPr/>
          <p:nvPr/>
        </p:nvCxnSpPr>
        <p:spPr>
          <a:xfrm>
            <a:off x="417667" y="5575528"/>
            <a:ext cx="14076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4" name="Прямая соединительная линия 2343"/>
          <p:cNvCxnSpPr/>
          <p:nvPr/>
        </p:nvCxnSpPr>
        <p:spPr>
          <a:xfrm flipV="1">
            <a:off x="448216" y="5819168"/>
            <a:ext cx="1382766" cy="5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5" name="Прямоугольник 2364"/>
          <p:cNvSpPr/>
          <p:nvPr/>
        </p:nvSpPr>
        <p:spPr>
          <a:xfrm>
            <a:off x="7499506" y="4119867"/>
            <a:ext cx="1489192" cy="40937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 технического обеспечения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>
            <a:endCxn id="2365" idx="1"/>
          </p:cNvCxnSpPr>
          <p:nvPr/>
        </p:nvCxnSpPr>
        <p:spPr>
          <a:xfrm>
            <a:off x="7292586" y="4312246"/>
            <a:ext cx="206920" cy="12310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257929" y="1135609"/>
            <a:ext cx="1648377" cy="5225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внутреннего муниципального контроля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719268" y="955493"/>
            <a:ext cx="476467" cy="164041"/>
          </a:xfrm>
          <a:prstGeom prst="straightConnector1">
            <a:avLst/>
          </a:prstGeom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05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34373"/>
              </p:ext>
            </p:extLst>
          </p:nvPr>
        </p:nvGraphicFramePr>
        <p:xfrm>
          <a:off x="5732303" y="3933056"/>
          <a:ext cx="1478296" cy="432048"/>
        </p:xfrm>
        <a:graphic>
          <a:graphicData uri="http://schemas.openxmlformats.org/drawingml/2006/table">
            <a:tbl>
              <a:tblPr/>
              <a:tblGrid>
                <a:gridCol w="14782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Комиссия по делам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несовершеннолетних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cxnSp>
        <p:nvCxnSpPr>
          <p:cNvPr id="25" name="Прямая со стрелкой 24"/>
          <p:cNvCxnSpPr>
            <a:endCxn id="2417" idx="1"/>
          </p:cNvCxnSpPr>
          <p:nvPr/>
        </p:nvCxnSpPr>
        <p:spPr>
          <a:xfrm flipV="1">
            <a:off x="7292981" y="3712165"/>
            <a:ext cx="207088" cy="23378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90" idx="1"/>
          </p:cNvCxnSpPr>
          <p:nvPr/>
        </p:nvCxnSpPr>
        <p:spPr>
          <a:xfrm>
            <a:off x="7292586" y="3109384"/>
            <a:ext cx="214146" cy="0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>
            <a:stCxn id="147" idx="2"/>
            <a:endCxn id="142" idx="0"/>
          </p:cNvCxnSpPr>
          <p:nvPr/>
        </p:nvCxnSpPr>
        <p:spPr>
          <a:xfrm>
            <a:off x="2899551" y="3456724"/>
            <a:ext cx="30557" cy="13303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475" idx="2"/>
          </p:cNvCxnSpPr>
          <p:nvPr/>
        </p:nvCxnSpPr>
        <p:spPr>
          <a:xfrm flipH="1">
            <a:off x="6468453" y="3337952"/>
            <a:ext cx="2998" cy="1399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endCxn id="105" idx="1"/>
          </p:cNvCxnSpPr>
          <p:nvPr/>
        </p:nvCxnSpPr>
        <p:spPr>
          <a:xfrm>
            <a:off x="5536710" y="4149080"/>
            <a:ext cx="1955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131234</TotalTime>
  <Words>181</Words>
  <Application>Microsoft Office PowerPoint</Application>
  <PresentationFormat>Экран (4:3)</PresentationFormat>
  <Paragraphs>57</Paragraphs>
  <Slides>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Оформление по умолчанию</vt:lpstr>
      <vt:lpstr>Структура Администрации Нукутского муниципального округа</vt:lpstr>
    </vt:vector>
  </TitlesOfParts>
  <Company>Нукутский ЗАГС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Administrator</cp:lastModifiedBy>
  <cp:revision>151</cp:revision>
  <cp:lastPrinted>2025-09-19T04:58:47Z</cp:lastPrinted>
  <dcterms:created xsi:type="dcterms:W3CDTF">2012-01-11T03:40:46Z</dcterms:created>
  <dcterms:modified xsi:type="dcterms:W3CDTF">2025-10-01T06:08:39Z</dcterms:modified>
</cp:coreProperties>
</file>