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3E04E-2C0A-4B17-8007-9AA2CE619D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C38FC-BD69-451D-87D7-4DC71F1804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083DE-D4E1-4A94-9338-F79C243E64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63341-4850-469F-B5E0-864EB0DDFC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6413C-49B9-432A-8C85-D520F06F93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A05892-4DDE-4897-AF76-4FDD7D0E0E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85C9C-3DB3-4378-BC30-111AEE8A20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CC53A-02B2-4C91-A324-88F819D78B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7E4B3-2FD4-4F7D-8E26-4045ED8C06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3D4FA-0741-47A3-85C6-0B81E34309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BB4BF-3FE2-48A8-B9CC-824F71F435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6CEAD6-4ED6-4399-99AB-1A50CE7EA62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476250"/>
            <a:ext cx="5400675" cy="576263"/>
          </a:xfrm>
        </p:spPr>
        <p:txBody>
          <a:bodyPr/>
          <a:lstStyle/>
          <a:p>
            <a:r>
              <a:rPr lang="ru-RU" sz="1200" b="1"/>
              <a:t>Структура администрации МО «Нукутский район»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59563" y="0"/>
            <a:ext cx="2484437" cy="792163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ru-RU" sz="1200"/>
              <a:t>Приложение </a:t>
            </a:r>
          </a:p>
          <a:p>
            <a:pPr algn="l">
              <a:lnSpc>
                <a:spcPct val="80000"/>
              </a:lnSpc>
            </a:pPr>
            <a:r>
              <a:rPr lang="ru-RU" sz="1200"/>
              <a:t>к решению Думы МО «Нукутский район»</a:t>
            </a:r>
          </a:p>
          <a:p>
            <a:pPr algn="l">
              <a:lnSpc>
                <a:spcPct val="80000"/>
              </a:lnSpc>
            </a:pPr>
            <a:r>
              <a:rPr lang="ru-RU" sz="1200"/>
              <a:t>от ___________№_____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006507" y="981075"/>
            <a:ext cx="7705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2062" name="Group 14"/>
          <p:cNvGraphicFramePr>
            <a:graphicFrameLocks noGrp="1"/>
          </p:cNvGraphicFramePr>
          <p:nvPr/>
        </p:nvGraphicFramePr>
        <p:xfrm>
          <a:off x="358807" y="908050"/>
          <a:ext cx="8356597" cy="504825"/>
        </p:xfrm>
        <a:graphic>
          <a:graphicData uri="http://schemas.openxmlformats.org/drawingml/2006/table">
            <a:tbl>
              <a:tblPr/>
              <a:tblGrid>
                <a:gridCol w="8356597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Мэр муниципального образования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Нукутский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район»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Глава администрации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66" name="Group 318"/>
          <p:cNvGraphicFramePr>
            <a:graphicFrameLocks noGrp="1"/>
          </p:cNvGraphicFramePr>
          <p:nvPr/>
        </p:nvGraphicFramePr>
        <p:xfrm>
          <a:off x="430244" y="1844675"/>
          <a:ext cx="1512888" cy="54864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Ведущий специалист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мобилизационной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подготовке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67" name="Group 319"/>
          <p:cNvGraphicFramePr>
            <a:graphicFrameLocks noGrp="1"/>
          </p:cNvGraphicFramePr>
          <p:nvPr/>
        </p:nvGraphicFramePr>
        <p:xfrm>
          <a:off x="430244" y="2565400"/>
          <a:ext cx="1512888" cy="504825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сельского хозяйства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6" name="Group 428"/>
          <p:cNvGraphicFramePr>
            <a:graphicFrameLocks noGrp="1"/>
          </p:cNvGraphicFramePr>
          <p:nvPr/>
        </p:nvGraphicFramePr>
        <p:xfrm>
          <a:off x="2447957" y="2349500"/>
          <a:ext cx="1512887" cy="503238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«КУМИ МО «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Нукутский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район»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8" name="Group 420"/>
          <p:cNvGraphicFramePr>
            <a:graphicFrameLocks noGrp="1"/>
          </p:cNvGraphicFramePr>
          <p:nvPr/>
        </p:nvGraphicFramePr>
        <p:xfrm>
          <a:off x="2447957" y="2997200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Юридический отдел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71" name="Group 323"/>
          <p:cNvGraphicFramePr>
            <a:graphicFrameLocks noGrp="1"/>
          </p:cNvGraphicFramePr>
          <p:nvPr/>
        </p:nvGraphicFramePr>
        <p:xfrm>
          <a:off x="574707" y="4365625"/>
          <a:ext cx="1512887" cy="504825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финансового обеспечения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7" name="Group 429"/>
          <p:cNvGraphicFramePr>
            <a:graphicFrameLocks noGrp="1"/>
          </p:cNvGraphicFramePr>
          <p:nvPr/>
        </p:nvGraphicFramePr>
        <p:xfrm>
          <a:off x="2447957" y="1844675"/>
          <a:ext cx="1512887" cy="3962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Первый заместитель мэра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9" name="Group 431"/>
          <p:cNvGraphicFramePr>
            <a:graphicFrameLocks noGrp="1"/>
          </p:cNvGraphicFramePr>
          <p:nvPr/>
        </p:nvGraphicFramePr>
        <p:xfrm>
          <a:off x="465139" y="3430588"/>
          <a:ext cx="1512888" cy="503238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Финансовое управление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75" name="Group 327"/>
          <p:cNvGraphicFramePr>
            <a:graphicFrameLocks noGrp="1"/>
          </p:cNvGraphicFramePr>
          <p:nvPr/>
        </p:nvGraphicFramePr>
        <p:xfrm>
          <a:off x="2447957" y="3602038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Управление экономического развития и труда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77" name="Group 329"/>
          <p:cNvGraphicFramePr>
            <a:graphicFrameLocks noGrp="1"/>
          </p:cNvGraphicFramePr>
          <p:nvPr/>
        </p:nvGraphicFramePr>
        <p:xfrm>
          <a:off x="2447957" y="4724400"/>
          <a:ext cx="1512887" cy="288925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288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ГО и ЧС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9" name="Group 421"/>
          <p:cNvGraphicFramePr>
            <a:graphicFrameLocks noGrp="1"/>
          </p:cNvGraphicFramePr>
          <p:nvPr/>
        </p:nvGraphicFramePr>
        <p:xfrm>
          <a:off x="2447957" y="5229225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по архитектуре, строительству и ЖКХ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38" name="Group 390"/>
          <p:cNvGraphicFramePr>
            <a:graphicFrameLocks noGrp="1"/>
          </p:cNvGraphicFramePr>
          <p:nvPr/>
        </p:nvGraphicFramePr>
        <p:xfrm>
          <a:off x="2447957" y="5949950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Консультант - административной комиссии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44" name="Group 96"/>
          <p:cNvGraphicFramePr>
            <a:graphicFrameLocks noGrp="1"/>
          </p:cNvGraphicFramePr>
          <p:nvPr/>
        </p:nvGraphicFramePr>
        <p:xfrm>
          <a:off x="4606957" y="1773238"/>
          <a:ext cx="1512887" cy="57626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Заместитель мэра по социальным вопросам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92" name="Group 344"/>
          <p:cNvGraphicFramePr>
            <a:graphicFrameLocks noGrp="1"/>
          </p:cNvGraphicFramePr>
          <p:nvPr/>
        </p:nvGraphicFramePr>
        <p:xfrm>
          <a:off x="6912007" y="1557338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Аппарат администрации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84" name="Group 336"/>
          <p:cNvGraphicFramePr>
            <a:graphicFrameLocks noGrp="1"/>
          </p:cNvGraphicFramePr>
          <p:nvPr/>
        </p:nvGraphicFramePr>
        <p:xfrm>
          <a:off x="4606957" y="2492375"/>
          <a:ext cx="1512887" cy="503238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образования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5" name="Group 427"/>
          <p:cNvGraphicFramePr>
            <a:graphicFrameLocks noGrp="1"/>
          </p:cNvGraphicFramePr>
          <p:nvPr/>
        </p:nvGraphicFramePr>
        <p:xfrm>
          <a:off x="4606957" y="3213100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по молодежной политике и спорту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89" name="Group 141"/>
          <p:cNvGraphicFramePr>
            <a:graphicFrameLocks noGrp="1"/>
          </p:cNvGraphicFramePr>
          <p:nvPr/>
        </p:nvGraphicFramePr>
        <p:xfrm>
          <a:off x="4606957" y="3929066"/>
          <a:ext cx="1512887" cy="57626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 по вопросам семьи и детства и защите их прав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93" name="Group 345"/>
          <p:cNvGraphicFramePr>
            <a:graphicFrameLocks noGrp="1"/>
          </p:cNvGraphicFramePr>
          <p:nvPr/>
        </p:nvGraphicFramePr>
        <p:xfrm>
          <a:off x="6912007" y="2276475"/>
          <a:ext cx="1511300" cy="24384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Управляющий делами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94" name="Group 346"/>
          <p:cNvGraphicFramePr>
            <a:graphicFrameLocks noGrp="1"/>
          </p:cNvGraphicFramePr>
          <p:nvPr/>
        </p:nvGraphicFramePr>
        <p:xfrm>
          <a:off x="6912007" y="2781300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Организационный отдел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7" name="Group 369"/>
          <p:cNvGraphicFramePr>
            <a:graphicFrameLocks noGrp="1"/>
          </p:cNvGraphicFramePr>
          <p:nvPr/>
        </p:nvGraphicFramePr>
        <p:xfrm>
          <a:off x="6912007" y="3357563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 по информационному обеспечению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89" name="Group 441"/>
          <p:cNvGraphicFramePr>
            <a:graphicFrameLocks noGrp="1"/>
          </p:cNvGraphicFramePr>
          <p:nvPr/>
        </p:nvGraphicFramePr>
        <p:xfrm>
          <a:off x="6912007" y="4073850"/>
          <a:ext cx="1511300" cy="42672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архиву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2" name="Group 364"/>
          <p:cNvGraphicFramePr>
            <a:graphicFrameLocks noGrp="1"/>
          </p:cNvGraphicFramePr>
          <p:nvPr/>
        </p:nvGraphicFramePr>
        <p:xfrm>
          <a:off x="6912007" y="5214950"/>
          <a:ext cx="1512887" cy="3962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Технические исполнители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0" name="Group 362"/>
          <p:cNvGraphicFramePr>
            <a:graphicFrameLocks noGrp="1"/>
          </p:cNvGraphicFramePr>
          <p:nvPr/>
        </p:nvGraphicFramePr>
        <p:xfrm>
          <a:off x="6912007" y="4786322"/>
          <a:ext cx="1512887" cy="2438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кадрам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4" name="Group 366"/>
          <p:cNvGraphicFramePr>
            <a:graphicFrameLocks noGrp="1"/>
          </p:cNvGraphicFramePr>
          <p:nvPr/>
        </p:nvGraphicFramePr>
        <p:xfrm>
          <a:off x="6912007" y="5715016"/>
          <a:ext cx="1512887" cy="3962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Вспомогательный персонал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283" name="AutoShape 235"/>
          <p:cNvCxnSpPr>
            <a:cxnSpLocks noChangeShapeType="1"/>
          </p:cNvCxnSpPr>
          <p:nvPr/>
        </p:nvCxnSpPr>
        <p:spPr bwMode="auto">
          <a:xfrm flipV="1">
            <a:off x="358807" y="1543050"/>
            <a:ext cx="6553200" cy="142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287" name="Line 239"/>
          <p:cNvSpPr>
            <a:spLocks noChangeShapeType="1"/>
          </p:cNvSpPr>
          <p:nvPr/>
        </p:nvSpPr>
        <p:spPr bwMode="auto">
          <a:xfrm>
            <a:off x="4679982" y="141287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94" name="Line 246"/>
          <p:cNvSpPr>
            <a:spLocks noChangeShapeType="1"/>
          </p:cNvSpPr>
          <p:nvPr/>
        </p:nvSpPr>
        <p:spPr bwMode="auto">
          <a:xfrm>
            <a:off x="3238532" y="15573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96" name="Line 248"/>
          <p:cNvSpPr>
            <a:spLocks noChangeShapeType="1"/>
          </p:cNvSpPr>
          <p:nvPr/>
        </p:nvSpPr>
        <p:spPr bwMode="auto">
          <a:xfrm>
            <a:off x="5327682" y="155733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08" name="Line 260"/>
          <p:cNvSpPr>
            <a:spLocks noChangeShapeType="1"/>
          </p:cNvSpPr>
          <p:nvPr/>
        </p:nvSpPr>
        <p:spPr bwMode="auto">
          <a:xfrm>
            <a:off x="287369" y="1557338"/>
            <a:ext cx="0" cy="302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cxnSp>
        <p:nvCxnSpPr>
          <p:cNvPr id="2310" name="AutoShape 262"/>
          <p:cNvCxnSpPr>
            <a:cxnSpLocks noChangeShapeType="1"/>
            <a:endCxn id="2308" idx="0"/>
          </p:cNvCxnSpPr>
          <p:nvPr/>
        </p:nvCxnSpPr>
        <p:spPr bwMode="auto">
          <a:xfrm flipH="1">
            <a:off x="287369" y="1557338"/>
            <a:ext cx="7143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11" name="AutoShape 263"/>
          <p:cNvCxnSpPr>
            <a:cxnSpLocks noChangeShapeType="1"/>
            <a:stCxn id="2308" idx="1"/>
            <a:endCxn id="2308" idx="1"/>
          </p:cNvCxnSpPr>
          <p:nvPr/>
        </p:nvCxnSpPr>
        <p:spPr bwMode="auto">
          <a:xfrm>
            <a:off x="287369" y="4579938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312" name="AutoShape 264"/>
          <p:cNvCxnSpPr>
            <a:cxnSpLocks noChangeShapeType="1"/>
            <a:stCxn id="2308" idx="1"/>
            <a:endCxn id="2308" idx="1"/>
          </p:cNvCxnSpPr>
          <p:nvPr/>
        </p:nvCxnSpPr>
        <p:spPr bwMode="auto">
          <a:xfrm>
            <a:off x="287369" y="4579938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319" name="Line 271"/>
          <p:cNvSpPr>
            <a:spLocks noChangeShapeType="1"/>
          </p:cNvSpPr>
          <p:nvPr/>
        </p:nvSpPr>
        <p:spPr bwMode="auto">
          <a:xfrm>
            <a:off x="287369" y="3644900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20" name="Line 272"/>
          <p:cNvSpPr>
            <a:spLocks noChangeShapeType="1"/>
          </p:cNvSpPr>
          <p:nvPr/>
        </p:nvSpPr>
        <p:spPr bwMode="auto">
          <a:xfrm>
            <a:off x="287369" y="4581525"/>
            <a:ext cx="250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24" name="Line 276"/>
          <p:cNvSpPr>
            <a:spLocks noChangeShapeType="1"/>
          </p:cNvSpPr>
          <p:nvPr/>
        </p:nvSpPr>
        <p:spPr bwMode="auto">
          <a:xfrm>
            <a:off x="287369" y="2852738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26" name="Line 278"/>
          <p:cNvSpPr>
            <a:spLocks noChangeShapeType="1"/>
          </p:cNvSpPr>
          <p:nvPr/>
        </p:nvSpPr>
        <p:spPr bwMode="auto">
          <a:xfrm flipH="1">
            <a:off x="2159032" y="2133600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28" name="Line 280"/>
          <p:cNvSpPr>
            <a:spLocks noChangeShapeType="1"/>
          </p:cNvSpPr>
          <p:nvPr/>
        </p:nvSpPr>
        <p:spPr bwMode="auto">
          <a:xfrm>
            <a:off x="2159032" y="2133600"/>
            <a:ext cx="0" cy="4103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cxnSp>
        <p:nvCxnSpPr>
          <p:cNvPr id="2329" name="AutoShape 281"/>
          <p:cNvCxnSpPr>
            <a:cxnSpLocks noChangeShapeType="1"/>
            <a:stCxn id="2328" idx="1"/>
          </p:cNvCxnSpPr>
          <p:nvPr/>
        </p:nvCxnSpPr>
        <p:spPr bwMode="auto">
          <a:xfrm>
            <a:off x="2159032" y="6237288"/>
            <a:ext cx="288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331" name="Line 283"/>
          <p:cNvSpPr>
            <a:spLocks noChangeShapeType="1"/>
          </p:cNvSpPr>
          <p:nvPr/>
        </p:nvSpPr>
        <p:spPr bwMode="auto">
          <a:xfrm>
            <a:off x="2159032" y="5445125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32" name="Line 284"/>
          <p:cNvSpPr>
            <a:spLocks noChangeShapeType="1"/>
          </p:cNvSpPr>
          <p:nvPr/>
        </p:nvSpPr>
        <p:spPr bwMode="auto">
          <a:xfrm>
            <a:off x="2159032" y="3933825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34" name="Line 286"/>
          <p:cNvSpPr>
            <a:spLocks noChangeShapeType="1"/>
          </p:cNvSpPr>
          <p:nvPr/>
        </p:nvSpPr>
        <p:spPr bwMode="auto">
          <a:xfrm>
            <a:off x="2159032" y="2708275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35" name="Line 287"/>
          <p:cNvSpPr>
            <a:spLocks noChangeShapeType="1"/>
          </p:cNvSpPr>
          <p:nvPr/>
        </p:nvSpPr>
        <p:spPr bwMode="auto">
          <a:xfrm flipH="1">
            <a:off x="4246594" y="2133600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42" name="Line 294"/>
          <p:cNvSpPr>
            <a:spLocks noChangeShapeType="1"/>
          </p:cNvSpPr>
          <p:nvPr/>
        </p:nvSpPr>
        <p:spPr bwMode="auto">
          <a:xfrm>
            <a:off x="4251353" y="4286256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44" name="Line 296"/>
          <p:cNvSpPr>
            <a:spLocks noChangeShapeType="1"/>
          </p:cNvSpPr>
          <p:nvPr/>
        </p:nvSpPr>
        <p:spPr bwMode="auto">
          <a:xfrm>
            <a:off x="4246594" y="3429000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45" name="Line 297"/>
          <p:cNvSpPr>
            <a:spLocks noChangeShapeType="1"/>
          </p:cNvSpPr>
          <p:nvPr/>
        </p:nvSpPr>
        <p:spPr bwMode="auto">
          <a:xfrm>
            <a:off x="4246594" y="2708275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cxnSp>
        <p:nvCxnSpPr>
          <p:cNvPr id="2346" name="AutoShape 298"/>
          <p:cNvCxnSpPr>
            <a:cxnSpLocks noChangeShapeType="1"/>
          </p:cNvCxnSpPr>
          <p:nvPr/>
        </p:nvCxnSpPr>
        <p:spPr bwMode="auto">
          <a:xfrm>
            <a:off x="8928132" y="2492375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348" name="Line 300"/>
          <p:cNvSpPr>
            <a:spLocks noChangeShapeType="1"/>
          </p:cNvSpPr>
          <p:nvPr/>
        </p:nvSpPr>
        <p:spPr bwMode="auto">
          <a:xfrm>
            <a:off x="7631144" y="19891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49" name="Line 301"/>
          <p:cNvSpPr>
            <a:spLocks noChangeShapeType="1"/>
          </p:cNvSpPr>
          <p:nvPr/>
        </p:nvSpPr>
        <p:spPr bwMode="auto">
          <a:xfrm flipH="1">
            <a:off x="6480207" y="24923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4" name="Line 306"/>
          <p:cNvSpPr>
            <a:spLocks noChangeShapeType="1"/>
          </p:cNvSpPr>
          <p:nvPr/>
        </p:nvSpPr>
        <p:spPr bwMode="auto">
          <a:xfrm>
            <a:off x="6465931" y="5643578"/>
            <a:ext cx="4318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61" name="Line 313"/>
          <p:cNvSpPr>
            <a:spLocks noChangeShapeType="1"/>
          </p:cNvSpPr>
          <p:nvPr/>
        </p:nvSpPr>
        <p:spPr bwMode="auto">
          <a:xfrm>
            <a:off x="6480207" y="5357826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62" name="Line 314"/>
          <p:cNvSpPr>
            <a:spLocks noChangeShapeType="1"/>
          </p:cNvSpPr>
          <p:nvPr/>
        </p:nvSpPr>
        <p:spPr bwMode="auto">
          <a:xfrm>
            <a:off x="6480207" y="485776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63" name="Line 315"/>
          <p:cNvSpPr>
            <a:spLocks noChangeShapeType="1"/>
          </p:cNvSpPr>
          <p:nvPr/>
        </p:nvSpPr>
        <p:spPr bwMode="auto">
          <a:xfrm>
            <a:off x="6480207" y="4286256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16" name="Line 368"/>
          <p:cNvSpPr>
            <a:spLocks noChangeShapeType="1"/>
          </p:cNvSpPr>
          <p:nvPr/>
        </p:nvSpPr>
        <p:spPr bwMode="auto">
          <a:xfrm>
            <a:off x="287369" y="2133600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30" name="Line 382"/>
          <p:cNvSpPr>
            <a:spLocks noChangeShapeType="1"/>
          </p:cNvSpPr>
          <p:nvPr/>
        </p:nvSpPr>
        <p:spPr bwMode="auto">
          <a:xfrm>
            <a:off x="7631144" y="3213100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31" name="Line 383"/>
          <p:cNvSpPr>
            <a:spLocks noChangeShapeType="1"/>
          </p:cNvSpPr>
          <p:nvPr/>
        </p:nvSpPr>
        <p:spPr bwMode="auto">
          <a:xfrm>
            <a:off x="7631144" y="2565400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39" name="Line 391"/>
          <p:cNvSpPr>
            <a:spLocks noChangeShapeType="1"/>
          </p:cNvSpPr>
          <p:nvPr/>
        </p:nvSpPr>
        <p:spPr bwMode="auto">
          <a:xfrm>
            <a:off x="2159032" y="4868863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2467" name="Group 419"/>
          <p:cNvGraphicFramePr>
            <a:graphicFrameLocks noGrp="1"/>
          </p:cNvGraphicFramePr>
          <p:nvPr/>
        </p:nvGraphicFramePr>
        <p:xfrm>
          <a:off x="2447957" y="4292600"/>
          <a:ext cx="1512887" cy="288925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288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закупкам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78" name="Line 430"/>
          <p:cNvSpPr>
            <a:spLocks noChangeShapeType="1"/>
          </p:cNvSpPr>
          <p:nvPr/>
        </p:nvSpPr>
        <p:spPr bwMode="auto">
          <a:xfrm>
            <a:off x="3238532" y="4149725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cxnSp>
        <p:nvCxnSpPr>
          <p:cNvPr id="209" name="Прямая соединительная линия 208"/>
          <p:cNvCxnSpPr>
            <a:endCxn id="2354" idx="0"/>
          </p:cNvCxnSpPr>
          <p:nvPr/>
        </p:nvCxnSpPr>
        <p:spPr>
          <a:xfrm rot="5400000">
            <a:off x="4894295" y="4071942"/>
            <a:ext cx="314327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Прямая соединительная линия 209"/>
          <p:cNvCxnSpPr/>
          <p:nvPr/>
        </p:nvCxnSpPr>
        <p:spPr>
          <a:xfrm rot="5400000">
            <a:off x="4895089" y="4071148"/>
            <a:ext cx="314327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Прямая соединительная линия 211"/>
          <p:cNvCxnSpPr/>
          <p:nvPr/>
        </p:nvCxnSpPr>
        <p:spPr>
          <a:xfrm rot="5400000">
            <a:off x="3180577" y="3213892"/>
            <a:ext cx="214314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Line 246"/>
          <p:cNvSpPr>
            <a:spLocks noChangeShapeType="1"/>
          </p:cNvSpPr>
          <p:nvPr/>
        </p:nvSpPr>
        <p:spPr bwMode="auto">
          <a:xfrm>
            <a:off x="3236137" y="2852738"/>
            <a:ext cx="1197" cy="1628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Line 430"/>
          <p:cNvSpPr>
            <a:spLocks noGrp="1" noChangeShapeType="1"/>
          </p:cNvSpPr>
          <p:nvPr>
            <p:ph idx="1"/>
          </p:nvPr>
        </p:nvSpPr>
        <p:spPr bwMode="auto">
          <a:xfrm>
            <a:off x="467544" y="1628799"/>
            <a:ext cx="216024" cy="720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5573609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123</Words>
  <Application>Microsoft Office PowerPoint</Application>
  <PresentationFormat>Экран (4:3)</PresentationFormat>
  <Paragraphs>30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Оформление по умолчанию</vt:lpstr>
      <vt:lpstr>Структура администрации МО «Нукутский район»</vt:lpstr>
      <vt:lpstr>Слайд 2</vt:lpstr>
    </vt:vector>
  </TitlesOfParts>
  <Company>Нукутский ЗАГС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администрации МО «Нукутский район»</dc:title>
  <dc:creator>Орготдел</dc:creator>
  <cp:lastModifiedBy>UserXP</cp:lastModifiedBy>
  <cp:revision>19</cp:revision>
  <dcterms:created xsi:type="dcterms:W3CDTF">2012-01-11T03:40:46Z</dcterms:created>
  <dcterms:modified xsi:type="dcterms:W3CDTF">2018-02-19T05:04:29Z</dcterms:modified>
</cp:coreProperties>
</file>