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282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781035"/>
            <a:ext cx="5400675" cy="576263"/>
          </a:xfrm>
        </p:spPr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администрации МО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Нукутский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15272" y="0"/>
            <a:ext cx="1428728" cy="1285860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УТВЕРЖДЕНО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Думы 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Нукутский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район»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 18.06.2024 г. № ___</a:t>
            </a:r>
          </a:p>
          <a:p>
            <a:pPr algn="l">
              <a:lnSpc>
                <a:spcPct val="80000"/>
              </a:lnSpc>
            </a:pPr>
            <a:endParaRPr lang="ru-RU" sz="8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133826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1265241"/>
          <a:ext cx="8356597" cy="457200"/>
        </p:xfrm>
        <a:graphic>
          <a:graphicData uri="http://schemas.openxmlformats.org/drawingml/2006/table">
            <a:tbl>
              <a:tblPr/>
              <a:tblGrid>
                <a:gridCol w="8356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57724"/>
              </p:ext>
            </p:extLst>
          </p:nvPr>
        </p:nvGraphicFramePr>
        <p:xfrm>
          <a:off x="357158" y="214311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Помощник мэра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088994"/>
              </p:ext>
            </p:extLst>
          </p:nvPr>
        </p:nvGraphicFramePr>
        <p:xfrm>
          <a:off x="357158" y="2863841"/>
          <a:ext cx="1512888" cy="579120"/>
        </p:xfrm>
        <a:graphic>
          <a:graphicData uri="http://schemas.openxmlformats.org/drawingml/2006/table">
            <a:tbl>
              <a:tblPr/>
              <a:tblGrid>
                <a:gridCol w="151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финансового обеспечения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006322"/>
              </p:ext>
            </p:extLst>
          </p:nvPr>
        </p:nvGraphicFramePr>
        <p:xfrm>
          <a:off x="3930510" y="3571876"/>
          <a:ext cx="1512887" cy="60008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0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Финансовое управление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575581"/>
              </p:ext>
            </p:extLst>
          </p:nvPr>
        </p:nvGraphicFramePr>
        <p:xfrm>
          <a:off x="2213753" y="5119624"/>
          <a:ext cx="1383494" cy="669698"/>
        </p:xfrm>
        <a:graphic>
          <a:graphicData uri="http://schemas.openxmlformats.org/drawingml/2006/table">
            <a:tbl>
              <a:tblPr/>
              <a:tblGrid>
                <a:gridCol w="1383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9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ЕДДС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817306"/>
              </p:ext>
            </p:extLst>
          </p:nvPr>
        </p:nvGraphicFramePr>
        <p:xfrm>
          <a:off x="409516" y="4235192"/>
          <a:ext cx="1460529" cy="883920"/>
        </p:xfrm>
        <a:graphic>
          <a:graphicData uri="http://schemas.openxmlformats.org/drawingml/2006/table">
            <a:tbl>
              <a:tblPr/>
              <a:tblGrid>
                <a:gridCol w="1460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6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мобилизационной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подготовке и защиты государственной тайны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109908"/>
              </p:ext>
            </p:extLst>
          </p:nvPr>
        </p:nvGraphicFramePr>
        <p:xfrm>
          <a:off x="3929058" y="2146917"/>
          <a:ext cx="1512887" cy="49626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мэра по экономике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367696"/>
              </p:ext>
            </p:extLst>
          </p:nvPr>
        </p:nvGraphicFramePr>
        <p:xfrm>
          <a:off x="357158" y="3571876"/>
          <a:ext cx="1512888" cy="534401"/>
        </p:xfrm>
        <a:graphic>
          <a:graphicData uri="http://schemas.openxmlformats.org/drawingml/2006/table">
            <a:tbl>
              <a:tblPr/>
              <a:tblGrid>
                <a:gridCol w="151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4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Юридический отдел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659208"/>
              </p:ext>
            </p:extLst>
          </p:nvPr>
        </p:nvGraphicFramePr>
        <p:xfrm>
          <a:off x="2213753" y="5995639"/>
          <a:ext cx="1383493" cy="529705"/>
        </p:xfrm>
        <a:graphic>
          <a:graphicData uri="http://schemas.openxmlformats.org/drawingml/2006/table">
            <a:tbl>
              <a:tblPr/>
              <a:tblGrid>
                <a:gridCol w="1383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97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Административная комиссия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5715008" y="2132014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мэра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125765"/>
              </p:ext>
            </p:extLst>
          </p:nvPr>
        </p:nvGraphicFramePr>
        <p:xfrm>
          <a:off x="7488269" y="2143116"/>
          <a:ext cx="1512887" cy="703284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32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Руководитель аппарата Администрации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(управляющий делами)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458248"/>
              </p:ext>
            </p:extLst>
          </p:nvPr>
        </p:nvGraphicFramePr>
        <p:xfrm>
          <a:off x="5710471" y="4793278"/>
          <a:ext cx="1456159" cy="731520"/>
        </p:xfrm>
        <a:graphic>
          <a:graphicData uri="http://schemas.openxmlformats.org/drawingml/2006/table">
            <a:tbl>
              <a:tblPr/>
              <a:tblGrid>
                <a:gridCol w="1456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31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</a:t>
                      </a:r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по образованию 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«</a:t>
                      </a:r>
                      <a:r>
                        <a:rPr lang="ru-RU" sz="1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Нукутский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район»»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10728"/>
              </p:ext>
            </p:extLst>
          </p:nvPr>
        </p:nvGraphicFramePr>
        <p:xfrm>
          <a:off x="5715008" y="2870186"/>
          <a:ext cx="1512887" cy="572776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27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молодежной политике и спорту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856819"/>
              </p:ext>
            </p:extLst>
          </p:nvPr>
        </p:nvGraphicFramePr>
        <p:xfrm>
          <a:off x="5715008" y="360328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75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 по вопросам семьи и детства и защите их прав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426332"/>
              </p:ext>
            </p:extLst>
          </p:nvPr>
        </p:nvGraphicFramePr>
        <p:xfrm>
          <a:off x="7500958" y="3890016"/>
          <a:ext cx="1512887" cy="65356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35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 по информационному обеспечению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721769"/>
              </p:ext>
            </p:extLst>
          </p:nvPr>
        </p:nvGraphicFramePr>
        <p:xfrm>
          <a:off x="357158" y="5252744"/>
          <a:ext cx="1512887" cy="399686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96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кадрам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029575"/>
              </p:ext>
            </p:extLst>
          </p:nvPr>
        </p:nvGraphicFramePr>
        <p:xfrm>
          <a:off x="7500958" y="5252744"/>
          <a:ext cx="1512887" cy="422994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2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772793"/>
              </p:ext>
            </p:extLst>
          </p:nvPr>
        </p:nvGraphicFramePr>
        <p:xfrm>
          <a:off x="7524328" y="4675102"/>
          <a:ext cx="1464370" cy="468410"/>
        </p:xfrm>
        <a:graphic>
          <a:graphicData uri="http://schemas.openxmlformats.org/drawingml/2006/table">
            <a:tbl>
              <a:tblPr/>
              <a:tblGrid>
                <a:gridCol w="1464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архиву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933424"/>
              </p:ext>
            </p:extLst>
          </p:nvPr>
        </p:nvGraphicFramePr>
        <p:xfrm>
          <a:off x="7500958" y="5856304"/>
          <a:ext cx="1512887" cy="428628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Вспомогательный персонал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10" name="Прямая соединительная линия 209"/>
          <p:cNvCxnSpPr/>
          <p:nvPr/>
        </p:nvCxnSpPr>
        <p:spPr>
          <a:xfrm flipH="1">
            <a:off x="7292586" y="2370445"/>
            <a:ext cx="183" cy="3713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flipH="1">
            <a:off x="5499242" y="2500306"/>
            <a:ext cx="3040" cy="12747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500694" y="313214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5500694" y="377508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714744" y="300037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3735349" y="5135572"/>
            <a:ext cx="214314" cy="47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715538" y="2358224"/>
            <a:ext cx="7665" cy="27852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714744" y="442913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513493"/>
              </p:ext>
            </p:extLst>
          </p:nvPr>
        </p:nvGraphicFramePr>
        <p:xfrm>
          <a:off x="2214546" y="2143116"/>
          <a:ext cx="1382700" cy="503239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 заместитель мэра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0574"/>
              </p:ext>
            </p:extLst>
          </p:nvPr>
        </p:nvGraphicFramePr>
        <p:xfrm>
          <a:off x="3928262" y="2846400"/>
          <a:ext cx="1430349" cy="548640"/>
        </p:xfrm>
        <a:graphic>
          <a:graphicData uri="http://schemas.openxmlformats.org/drawingml/2006/table">
            <a:tbl>
              <a:tblPr/>
              <a:tblGrid>
                <a:gridCol w="1430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11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экономического развития и труда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308139"/>
              </p:ext>
            </p:extLst>
          </p:nvPr>
        </p:nvGraphicFramePr>
        <p:xfrm>
          <a:off x="2214546" y="3673298"/>
          <a:ext cx="1382700" cy="559128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9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цифровым технологиям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5" name="Group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681661"/>
              </p:ext>
            </p:extLst>
          </p:nvPr>
        </p:nvGraphicFramePr>
        <p:xfrm>
          <a:off x="3929058" y="4314837"/>
          <a:ext cx="1512887" cy="568328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683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992956"/>
              </p:ext>
            </p:extLst>
          </p:nvPr>
        </p:nvGraphicFramePr>
        <p:xfrm>
          <a:off x="2201856" y="2809306"/>
          <a:ext cx="1395390" cy="647418"/>
        </p:xfrm>
        <a:graphic>
          <a:graphicData uri="http://schemas.openxmlformats.org/drawingml/2006/table">
            <a:tbl>
              <a:tblPr/>
              <a:tblGrid>
                <a:gridCol w="1395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74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архитектуре, строительству и ЖКХ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51" name="Прямая со стрелкой 150"/>
          <p:cNvCxnSpPr/>
          <p:nvPr/>
        </p:nvCxnSpPr>
        <p:spPr>
          <a:xfrm rot="5400000">
            <a:off x="4358480" y="178513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>
          <a:xfrm rot="5400000">
            <a:off x="4501356" y="199944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rot="5400000">
            <a:off x="2786050" y="200024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flipH="1">
            <a:off x="1976237" y="2337436"/>
            <a:ext cx="24453" cy="392305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154741" y="1891243"/>
            <a:ext cx="5020" cy="349774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314324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5" name="Прямая со стрелкой 184"/>
          <p:cNvCxnSpPr/>
          <p:nvPr/>
        </p:nvCxnSpPr>
        <p:spPr>
          <a:xfrm>
            <a:off x="142844" y="392906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70895" y="458685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702647"/>
              </p:ext>
            </p:extLst>
          </p:nvPr>
        </p:nvGraphicFramePr>
        <p:xfrm>
          <a:off x="7500958" y="3186732"/>
          <a:ext cx="1511822" cy="512525"/>
        </p:xfrm>
        <a:graphic>
          <a:graphicData uri="http://schemas.openxmlformats.org/drawingml/2006/table">
            <a:tbl>
              <a:tblPr/>
              <a:tblGrid>
                <a:gridCol w="1511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73955" y="2347752"/>
            <a:ext cx="214314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714744" y="371475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73955" y="6103150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76544" y="486702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59761" y="1864679"/>
            <a:ext cx="80724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5400000">
            <a:off x="8073256" y="199944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3714744" y="235743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019734" y="2357430"/>
            <a:ext cx="19481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50030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99944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rot="5400000">
            <a:off x="929456" y="199944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07331"/>
              </p:ext>
            </p:extLst>
          </p:nvPr>
        </p:nvGraphicFramePr>
        <p:xfrm>
          <a:off x="2214547" y="4469387"/>
          <a:ext cx="1382700" cy="471885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18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ГО и ЧС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610858"/>
              </p:ext>
            </p:extLst>
          </p:nvPr>
        </p:nvGraphicFramePr>
        <p:xfrm>
          <a:off x="3965075" y="5013176"/>
          <a:ext cx="1537207" cy="566545"/>
        </p:xfrm>
        <a:graphic>
          <a:graphicData uri="http://schemas.openxmlformats.org/drawingml/2006/table">
            <a:tbl>
              <a:tblPr/>
              <a:tblGrid>
                <a:gridCol w="1537207">
                  <a:extLst>
                    <a:ext uri="{9D8B030D-6E8A-4147-A177-3AD203B41FA5}">
                      <a16:colId xmlns:a16="http://schemas.microsoft.com/office/drawing/2014/main" val="36745382"/>
                    </a:ext>
                  </a:extLst>
                </a:gridCol>
              </a:tblGrid>
              <a:tr h="5665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сельского хозяйства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156334"/>
                  </a:ext>
                </a:extLst>
              </a:tr>
            </a:tbl>
          </a:graphicData>
        </a:graphic>
      </p:graphicFrame>
      <p:cxnSp>
        <p:nvCxnSpPr>
          <p:cNvPr id="17" name="Прямая со стрелкой 16"/>
          <p:cNvCxnSpPr/>
          <p:nvPr/>
        </p:nvCxnSpPr>
        <p:spPr>
          <a:xfrm flipV="1">
            <a:off x="7286644" y="5410291"/>
            <a:ext cx="214314" cy="13998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142050" y="5388990"/>
            <a:ext cx="214314" cy="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723203" y="5099259"/>
            <a:ext cx="0" cy="410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715008" y="4192335"/>
            <a:ext cx="1498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курирует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Стрелка вниз 124"/>
          <p:cNvSpPr/>
          <p:nvPr/>
        </p:nvSpPr>
        <p:spPr>
          <a:xfrm>
            <a:off x="6355387" y="4553881"/>
            <a:ext cx="232127" cy="21882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7" name="Таблица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17513"/>
              </p:ext>
            </p:extLst>
          </p:nvPr>
        </p:nvGraphicFramePr>
        <p:xfrm>
          <a:off x="5715007" y="5652430"/>
          <a:ext cx="1506407" cy="606473"/>
        </p:xfrm>
        <a:graphic>
          <a:graphicData uri="http://schemas.openxmlformats.org/drawingml/2006/table">
            <a:tbl>
              <a:tblPr/>
              <a:tblGrid>
                <a:gridCol w="1506407">
                  <a:extLst>
                    <a:ext uri="{9D8B030D-6E8A-4147-A177-3AD203B41FA5}">
                      <a16:colId xmlns:a16="http://schemas.microsoft.com/office/drawing/2014/main" val="3532208316"/>
                    </a:ext>
                  </a:extLst>
                </a:gridCol>
              </a:tblGrid>
              <a:tr h="606473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«Центр развития культуры МО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0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Нукутский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район»</a:t>
                      </a:r>
                      <a:endParaRPr lang="ru-RU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4643735"/>
                  </a:ext>
                </a:extLst>
              </a:tr>
            </a:tbl>
          </a:graphicData>
        </a:graphic>
      </p:graphicFrame>
      <p:graphicFrame>
        <p:nvGraphicFramePr>
          <p:cNvPr id="128" name="Таблица 1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213716"/>
              </p:ext>
            </p:extLst>
          </p:nvPr>
        </p:nvGraphicFramePr>
        <p:xfrm>
          <a:off x="5715008" y="6386535"/>
          <a:ext cx="1498593" cy="396240"/>
        </p:xfrm>
        <a:graphic>
          <a:graphicData uri="http://schemas.openxmlformats.org/drawingml/2006/table">
            <a:tbl>
              <a:tblPr/>
              <a:tblGrid>
                <a:gridCol w="1498593">
                  <a:extLst>
                    <a:ext uri="{9D8B030D-6E8A-4147-A177-3AD203B41FA5}">
                      <a16:colId xmlns:a16="http://schemas.microsoft.com/office/drawing/2014/main" val="4020061014"/>
                    </a:ext>
                  </a:extLst>
                </a:gridCol>
              </a:tblGrid>
              <a:tr h="3548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 «Газета «Свет Октября»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004466"/>
                  </a:ext>
                </a:extLst>
              </a:tr>
            </a:tbl>
          </a:graphicData>
        </a:graphic>
      </p:graphicFrame>
      <p:cxnSp>
        <p:nvCxnSpPr>
          <p:cNvPr id="83" name="Прямая со стрелкой 82"/>
          <p:cNvCxnSpPr/>
          <p:nvPr/>
        </p:nvCxnSpPr>
        <p:spPr>
          <a:xfrm>
            <a:off x="2000232" y="315903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1988463" y="4712240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2000232" y="544694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>
            <a:off x="2019734" y="625890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392" idx="2"/>
            <a:endCxn id="190" idx="0"/>
          </p:cNvCxnSpPr>
          <p:nvPr/>
        </p:nvCxnSpPr>
        <p:spPr>
          <a:xfrm>
            <a:off x="8244712" y="2846400"/>
            <a:ext cx="12157" cy="340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2417" idx="0"/>
          </p:cNvCxnSpPr>
          <p:nvPr/>
        </p:nvCxnSpPr>
        <p:spPr>
          <a:xfrm>
            <a:off x="8256513" y="3703656"/>
            <a:ext cx="888" cy="1863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47" idx="2"/>
            <a:endCxn id="142" idx="0"/>
          </p:cNvCxnSpPr>
          <p:nvPr/>
        </p:nvCxnSpPr>
        <p:spPr>
          <a:xfrm>
            <a:off x="2899551" y="3456724"/>
            <a:ext cx="6345" cy="216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</TotalTime>
  <Words>170</Words>
  <Application>Microsoft Office PowerPoint</Application>
  <PresentationFormat>Экран (4:3)</PresentationFormat>
  <Paragraphs>40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Анатасия Кубарева</cp:lastModifiedBy>
  <cp:revision>91</cp:revision>
  <cp:lastPrinted>2024-06-07T02:25:48Z</cp:lastPrinted>
  <dcterms:created xsi:type="dcterms:W3CDTF">2012-01-11T03:40:46Z</dcterms:created>
  <dcterms:modified xsi:type="dcterms:W3CDTF">2024-06-07T02:26:45Z</dcterms:modified>
</cp:coreProperties>
</file>