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4" r:id="rId4"/>
  </p:sldMasterIdLst>
  <p:notesMasterIdLst>
    <p:notesMasterId r:id="rId23"/>
  </p:notesMasterIdLst>
  <p:handoutMasterIdLst>
    <p:handoutMasterId r:id="rId24"/>
  </p:handoutMasterIdLst>
  <p:sldIdLst>
    <p:sldId id="256" r:id="rId5"/>
    <p:sldId id="257" r:id="rId6"/>
    <p:sldId id="343" r:id="rId7"/>
    <p:sldId id="344" r:id="rId8"/>
    <p:sldId id="345" r:id="rId9"/>
    <p:sldId id="352" r:id="rId10"/>
    <p:sldId id="346" r:id="rId11"/>
    <p:sldId id="353" r:id="rId12"/>
    <p:sldId id="356" r:id="rId13"/>
    <p:sldId id="350" r:id="rId14"/>
    <p:sldId id="351" r:id="rId15"/>
    <p:sldId id="349" r:id="rId16"/>
    <p:sldId id="348" r:id="rId17"/>
    <p:sldId id="347" r:id="rId18"/>
    <p:sldId id="355" r:id="rId19"/>
    <p:sldId id="330" r:id="rId20"/>
    <p:sldId id="354" r:id="rId21"/>
    <p:sldId id="305" r:id="rId2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907"/>
    <a:srgbClr val="174206"/>
    <a:srgbClr val="133505"/>
    <a:srgbClr val="1B4D07"/>
    <a:srgbClr val="184606"/>
    <a:srgbClr val="194507"/>
    <a:srgbClr val="1B4C08"/>
    <a:srgbClr val="1D5008"/>
    <a:srgbClr val="1E5408"/>
    <a:srgbClr val="205B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653" autoAdjust="0"/>
    <p:restoredTop sz="93725" autoAdjust="0"/>
  </p:normalViewPr>
  <p:slideViewPr>
    <p:cSldViewPr snapToGrid="0">
      <p:cViewPr>
        <p:scale>
          <a:sx n="100" d="100"/>
          <a:sy n="100" d="100"/>
        </p:scale>
        <p:origin x="-744" y="-29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39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DA47A63F-9D06-479D-A04D-717692D4326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C51F70DC-6EDE-457C-B55A-39AC7DE41A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2F0B55D-90B0-4B66-861B-11FAC703D627}" type="datetime1">
              <a:rPr lang="ru-RU" smtClean="0"/>
              <a:t>15.10.2024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46987CF-42F5-4BB0-AD0D-1D64C359446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22368FB4-296C-4F8C-BFA3-D7C3AD617B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F555657-0A12-495F-9FFA-D8F7554E7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64322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8542B7E-5169-4531-B243-E4A9C7E15A3D}" type="datetime1">
              <a:rPr lang="ru-RU" noProof="0" smtClean="0"/>
              <a:t>15.10.2024</a:t>
            </a:fld>
            <a:endParaRPr lang="ru-RU" noProof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2780FBB-F712-42E7-8C2F-226D98798B3F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671535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4609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9172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3326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E2780FBB-F712-42E7-8C2F-226D98798B3F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87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B3FB0C32-F044-4939-92E4-8BA39B7A391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-66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584BE8A-3E34-4967-9E7C-13EC8F6A99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-663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99BFF676-EC35-4FFD-8894-CA4F2830700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50" y="0"/>
            <a:ext cx="12188952" cy="6858000"/>
          </a:xfrm>
          <a:prstGeom prst="rect">
            <a:avLst/>
          </a:prstGeom>
          <a:solidFill>
            <a:schemeClr val="bg2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="" xmlns:a16="http://schemas.microsoft.com/office/drawing/2014/main" id="{32DA1557-E095-4C82-B659-3AF550080B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2746250" y="-663"/>
            <a:ext cx="6857999" cy="6857998"/>
          </a:xfrm>
          <a:prstGeom prst="ellipse">
            <a:avLst/>
          </a:prstGeom>
          <a:gradFill>
            <a:gsLst>
              <a:gs pos="0">
                <a:schemeClr val="accent1">
                  <a:lumMod val="20000"/>
                  <a:lumOff val="80000"/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="" xmlns:a16="http://schemas.microsoft.com/office/drawing/2014/main" id="{9F34E5EF-94D7-4AE0-BDD1-81A3ECDE614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77040" y="1193411"/>
            <a:ext cx="5589934" cy="5737916"/>
          </a:xfrm>
          <a:prstGeom prst="ellipse">
            <a:avLst/>
          </a:prstGeom>
          <a:gradFill>
            <a:gsLst>
              <a:gs pos="0">
                <a:schemeClr val="accent1">
                  <a:alpha val="40000"/>
                </a:schemeClr>
              </a:gs>
              <a:gs pos="100000">
                <a:schemeClr val="accent5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952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="" xmlns:a16="http://schemas.microsoft.com/office/drawing/2014/main" id="{D829E57E-3199-4AAA-B2D5-F93264FDA0B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6442672" y="193606"/>
            <a:ext cx="5760743" cy="5737917"/>
          </a:xfrm>
          <a:prstGeom prst="ellipse">
            <a:avLst/>
          </a:prstGeom>
          <a:gradFill>
            <a:gsLst>
              <a:gs pos="0">
                <a:schemeClr val="accent1">
                  <a:alpha val="20000"/>
                </a:schemeClr>
              </a:gs>
              <a:gs pos="100000">
                <a:schemeClr val="accent5">
                  <a:alpha val="40000"/>
                </a:schemeClr>
              </a:gs>
            </a:gsLst>
            <a:lin ang="2700000" scaled="1"/>
          </a:gradFill>
          <a:ln>
            <a:noFill/>
          </a:ln>
          <a:effectLst>
            <a:softEdge rad="1003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pic>
        <p:nvPicPr>
          <p:cNvPr id="17" name="Рисунок 16" descr="Tag=CustomerPhoto&#10;Crop=1&#10;Align=N/A">
            <a:extLst>
              <a:ext uri="{FF2B5EF4-FFF2-40B4-BE49-F238E27FC236}">
                <a16:creationId xmlns="" xmlns:a16="http://schemas.microsoft.com/office/drawing/2014/main" id="{8A791822-0971-4E61-A5E4-9AAD258F58E3}"/>
              </a:ext>
            </a:extLst>
          </p:cNvPr>
          <p:cNvPicPr>
            <a:picLocks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" y="-663"/>
            <a:ext cx="12188952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="" xmlns:a16="http://schemas.microsoft.com/office/drawing/2014/main" id="{B86D7D99-F789-4EDA-861D-B6B994F05F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50" y="1121700"/>
            <a:ext cx="9144000" cy="2387600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  <a:cs typeface="Times New Roman" panose="02020603050405020304" pitchFamily="18" charset="0"/>
              </a:defRPr>
            </a:lvl1pPr>
          </a:lstStyle>
          <a:p>
            <a:pPr rtl="0"/>
            <a:endParaRPr lang="ru-RU" noProof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mbria" panose="02040503050406030204" pitchFamily="18" charset="0"/>
              <a:cs typeface="Sabon Next LT" panose="020B0502040204020203" pitchFamily="2" charset="0"/>
            </a:endParaRPr>
          </a:p>
        </p:txBody>
      </p:sp>
      <p:sp>
        <p:nvSpPr>
          <p:cNvPr id="20" name="Текст 12">
            <a:extLst>
              <a:ext uri="{FF2B5EF4-FFF2-40B4-BE49-F238E27FC236}">
                <a16:creationId xmlns="" xmlns:a16="http://schemas.microsoft.com/office/drawing/2014/main" id="{2B39487B-EA73-4D7B-93AA-D63B49F4DA7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27050" y="3600450"/>
            <a:ext cx="9144000" cy="2451100"/>
          </a:xfrm>
        </p:spPr>
        <p:txBody>
          <a:bodyPr rtlCol="0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/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155544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вод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673294AE-7408-47DB-898D-41F8C069B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857251"/>
            <a:ext cx="6156051" cy="2076450"/>
          </a:xfrm>
        </p:spPr>
        <p:txBody>
          <a:bodyPr rtlCol="0" anchor="b">
            <a:normAutofit/>
          </a:bodyPr>
          <a:lstStyle/>
          <a:p>
            <a:pPr rtl="0"/>
            <a:endParaRPr lang="ru-RU" sz="4400" noProof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E973052A-4118-4E04-81F8-A44EC172F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7" y="3190875"/>
            <a:ext cx="6156052" cy="2986087"/>
          </a:xfrm>
        </p:spPr>
        <p:txBody>
          <a:bodyPr rtlCol="0">
            <a:normAutofit/>
          </a:bodyPr>
          <a:lstStyle>
            <a:lvl1pPr marL="0" indent="0">
              <a:buNone/>
              <a:defRPr sz="2200"/>
            </a:lvl1pPr>
          </a:lstStyle>
          <a:p>
            <a:pPr marL="228600" indent="-228600" rtl="0"/>
            <a:endParaRPr lang="ru-RU" sz="2000" noProof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0" name="Дата 3">
            <a:extLst>
              <a:ext uri="{FF2B5EF4-FFF2-40B4-BE49-F238E27FC236}">
                <a16:creationId xmlns="" xmlns:a16="http://schemas.microsoft.com/office/drawing/2014/main" id="{8988D1E1-6064-4D6A-9EB1-578E20A2A0ED}"/>
              </a:ext>
            </a:extLst>
          </p:cNvPr>
          <p:cNvSpPr txBox="1">
            <a:spLocks/>
          </p:cNvSpPr>
          <p:nvPr userDrawn="1"/>
        </p:nvSpPr>
        <p:spPr>
          <a:xfrm>
            <a:off x="841248" y="6429375"/>
            <a:ext cx="26467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EB2550B1-8A8F-4EF6-A923-67B1FAFDA154}" type="datetime1">
              <a:rPr lang="ru-RU" noProof="0" smtClean="0">
                <a:solidFill>
                  <a:schemeClr val="tx2">
                    <a:alpha val="60000"/>
                  </a:schemeClr>
                </a:solidFill>
                <a:latin typeface="Calibri" panose="020F0502020204030204" pitchFamily="34" charset="0"/>
              </a:rPr>
              <a:t>15.10.2024</a:t>
            </a:fld>
            <a:endParaRPr lang="ru-RU" noProof="0" dirty="0">
              <a:solidFill>
                <a:schemeClr val="tx2">
                  <a:alpha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Нижний колонтитул 4">
            <a:extLst>
              <a:ext uri="{FF2B5EF4-FFF2-40B4-BE49-F238E27FC236}">
                <a16:creationId xmlns="" xmlns:a16="http://schemas.microsoft.com/office/drawing/2014/main" id="{BD47C5CB-0317-4DC6-A76F-38A5BB1FD1C2}"/>
              </a:ext>
            </a:extLst>
          </p:cNvPr>
          <p:cNvSpPr txBox="1">
            <a:spLocks/>
          </p:cNvSpPr>
          <p:nvPr userDrawn="1"/>
        </p:nvSpPr>
        <p:spPr>
          <a:xfrm>
            <a:off x="4044696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ru-RU" noProof="0">
                <a:solidFill>
                  <a:schemeClr val="tx2">
                    <a:alpha val="60000"/>
                  </a:schemeClr>
                </a:solidFill>
                <a:latin typeface="Calibri" panose="020F0502020204030204" pitchFamily="34" charset="0"/>
              </a:rPr>
              <a:t>Образец текста нижнего колонтитула</a:t>
            </a:r>
          </a:p>
        </p:txBody>
      </p:sp>
      <p:sp>
        <p:nvSpPr>
          <p:cNvPr id="12" name="Номер слайда 5">
            <a:extLst>
              <a:ext uri="{FF2B5EF4-FFF2-40B4-BE49-F238E27FC236}">
                <a16:creationId xmlns="" xmlns:a16="http://schemas.microsoft.com/office/drawing/2014/main" id="{8CCF6E15-0BE7-453B-BBD4-B379C390AD22}"/>
              </a:ext>
            </a:extLst>
          </p:cNvPr>
          <p:cNvSpPr txBox="1">
            <a:spLocks/>
          </p:cNvSpPr>
          <p:nvPr userDrawn="1"/>
        </p:nvSpPr>
        <p:spPr>
          <a:xfrm>
            <a:off x="8613648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 cap="all" spc="15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28844951-7827-47D4-8276-7DDE1FA7D85A}" type="slidenum">
              <a:rPr lang="ru-RU" noProof="0" smtClean="0">
                <a:solidFill>
                  <a:schemeClr val="tx2">
                    <a:alpha val="60000"/>
                  </a:schemeClr>
                </a:solidFill>
                <a:latin typeface="Calibri" panose="020F0502020204030204" pitchFamily="34" charset="0"/>
              </a:rPr>
              <a:pPr/>
              <a:t>‹#›</a:t>
            </a:fld>
            <a:endParaRPr lang="ru-RU" noProof="0">
              <a:solidFill>
                <a:schemeClr val="tx2">
                  <a:alpha val="6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0E092228-4487-4E3A-AEE3-12DC34A061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24928" y="484632"/>
            <a:ext cx="4279392" cy="286207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Рисунок 13">
            <a:extLst>
              <a:ext uri="{FF2B5EF4-FFF2-40B4-BE49-F238E27FC236}">
                <a16:creationId xmlns="" xmlns:a16="http://schemas.microsoft.com/office/drawing/2014/main" id="{6AB20921-6E7F-4BD8-9399-D18CABB64B9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424928" y="3511296"/>
            <a:ext cx="4279392" cy="286207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23043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0022B425-A1C3-4DFE-BF49-1B9F96D46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893769"/>
            <a:ext cx="5992550" cy="2319306"/>
          </a:xfrm>
        </p:spPr>
        <p:txBody>
          <a:bodyPr rtlCol="0" anchor="t">
            <a:normAutofit/>
          </a:bodyPr>
          <a:lstStyle/>
          <a:p>
            <a:pPr rtl="0"/>
            <a:endParaRPr lang="ru-RU" sz="4400" noProof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2AEC60F9-EA79-4A18-B040-024AFB62FD5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3776" y="484632"/>
            <a:ext cx="11210544" cy="319125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Объект 2">
            <a:extLst>
              <a:ext uri="{FF2B5EF4-FFF2-40B4-BE49-F238E27FC236}">
                <a16:creationId xmlns="" xmlns:a16="http://schemas.microsoft.com/office/drawing/2014/main" id="{83B88B7B-A749-40EA-A140-38D1E04EF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9133" y="3893770"/>
            <a:ext cx="4377714" cy="2319306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/>
            </a:lvl1pPr>
          </a:lstStyle>
          <a:p>
            <a:pPr marL="228600" indent="-228600" rtl="0"/>
            <a:endParaRPr lang="ru-RU" sz="1800" noProof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8489"/>
            <a:ext cx="2743200" cy="365125"/>
          </a:xfrm>
        </p:spPr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61320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52095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53B052-A59B-4AE3-A89A-E7748630C1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rtlCol="0" anchor="b"/>
          <a:lstStyle>
            <a:lvl1pPr algn="ctr">
              <a:defRPr sz="5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BDA9EC4-FEA9-41D2-BE8D-F709F01D37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C6E155CF-52F5-4879-B7F3-D05812AC4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0D053AC-61ED-4C2F-90BF-D4A916545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38B2ED7-A198-4613-B8C9-EE02BAE24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939876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5CBBD03-9D57-48E9-8B43-688B7299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83F376C-8A2F-4BE5-9669-4A6DA21B771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2654893-212E-4450-8F7A-27256B31F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600E881A-3958-44A9-9EDB-D86F4E4144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FEDBC4F-D9B8-4BFA-BE4F-D4B9B739D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901295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CDC8777-C460-4649-8822-CA943386D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 sz="48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FDF69E6-1094-437B-AA7E-0E21B7136CC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057399"/>
            <a:ext cx="5181600" cy="4119563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C20BC963-4591-4BE3-AE63-4999A13C505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2057399"/>
            <a:ext cx="5181600" cy="4119563"/>
          </a:xfrm>
        </p:spPr>
        <p:txBody>
          <a:bodyPr rtlCol="0"/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504D5BB-DB84-4266-9B4F-E65CCFE5B3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91A99B5-D493-4AB1-AF24-6660540D56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FE178D0-5F1E-43FA-B447-53501EDD1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6973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768130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6010DAA-DDE3-4C9C-8171-385A3DAC8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AF73DB2-BD72-4F5E-9CA2-197343A0908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685801"/>
            <a:ext cx="6172200" cy="51752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1F01536-2B0A-42A2-827E-2EB2C324A5FE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09800"/>
            <a:ext cx="3932237" cy="36591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722CD09-61EF-4733-831C-5B133DAE1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5B109FCF-96E4-4EBF-AAFB-5E9AD22A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9E381A6-E580-49A4-989C-EF4A54F8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67761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CCFA6E-F719-4613-8815-591471E72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3932237" cy="13716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654384F3-CDE0-4329-B76D-45AAC94B04A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685801"/>
            <a:ext cx="6172200" cy="5175250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A9D7EB-40DA-460F-A48A-3E6D5E5612E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209800"/>
            <a:ext cx="3932237" cy="36591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E56944C-E229-457E-868E-C48FF47DA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CC7115FE-359F-46EA-A3C8-0D18544E3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5165D17-3010-4FF5-9071-5CCD3E699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7408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F98AFCE-98D2-46C5-82A8-E45659B1769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2" name="Рамка 11">
            <a:extLst>
              <a:ext uri="{FF2B5EF4-FFF2-40B4-BE49-F238E27FC236}">
                <a16:creationId xmlns="" xmlns:a16="http://schemas.microsoft.com/office/drawing/2014/main" id="{F69999FB-8585-40F0-990C-6A0BAD1C808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2768738E-7449-46C1-B7D3-844FE2BA7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399"/>
            <a:ext cx="5992550" cy="2827422"/>
          </a:xfrm>
        </p:spPr>
        <p:txBody>
          <a:bodyPr rtlCol="0" anchor="t">
            <a:normAutofit/>
          </a:bodyPr>
          <a:lstStyle/>
          <a:p>
            <a:pPr rtl="0"/>
            <a:endParaRPr lang="ru-RU" sz="4400" noProof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7" name="Объект 2">
            <a:extLst>
              <a:ext uri="{FF2B5EF4-FFF2-40B4-BE49-F238E27FC236}">
                <a16:creationId xmlns="" xmlns:a16="http://schemas.microsoft.com/office/drawing/2014/main" id="{B0FF04F9-E792-4C19-9FD5-44800CEB2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6085" y="914400"/>
            <a:ext cx="4377714" cy="2827422"/>
          </a:xfrm>
        </p:spPr>
        <p:txBody>
          <a:bodyPr rtlCol="0" anchor="t">
            <a:normAutofit/>
          </a:bodyPr>
          <a:lstStyle>
            <a:lvl1pPr marL="0" indent="0">
              <a:buNone/>
              <a:defRPr sz="2800"/>
            </a:lvl1pPr>
          </a:lstStyle>
          <a:p>
            <a:pPr marL="228600" indent="-228600" rtl="0"/>
            <a:endParaRPr lang="ru-RU" sz="1800" noProof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5F2F9DF6-DFB9-44A8-B629-57F58893AD2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90538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Рисунок 13">
            <a:extLst>
              <a:ext uri="{FF2B5EF4-FFF2-40B4-BE49-F238E27FC236}">
                <a16:creationId xmlns="" xmlns:a16="http://schemas.microsoft.com/office/drawing/2014/main" id="{927BC207-43FE-4B6A-AEBE-875B69CF97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91840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6" name="Рисунок 13">
            <a:extLst>
              <a:ext uri="{FF2B5EF4-FFF2-40B4-BE49-F238E27FC236}">
                <a16:creationId xmlns="" xmlns:a16="http://schemas.microsoft.com/office/drawing/2014/main" id="{EBBF5499-9A70-4846-B98E-316EC17F9FC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99048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7" name="Рисунок 13">
            <a:extLst>
              <a:ext uri="{FF2B5EF4-FFF2-40B4-BE49-F238E27FC236}">
                <a16:creationId xmlns="" xmlns:a16="http://schemas.microsoft.com/office/drawing/2014/main" id="{C7A79F30-D473-48F6-9AC2-286C7B70F3E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906256" y="4059936"/>
            <a:ext cx="2807208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00991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вед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="" xmlns:a16="http://schemas.microsoft.com/office/drawing/2014/main" id="{B910AFBC-7932-43F4-ABEA-C89B26986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9" y="857251"/>
            <a:ext cx="5914937" cy="2076450"/>
          </a:xfrm>
        </p:spPr>
        <p:txBody>
          <a:bodyPr rtlCol="0" anchor="b">
            <a:normAutofit/>
          </a:bodyPr>
          <a:lstStyle/>
          <a:p>
            <a:pPr rtl="0"/>
            <a:endParaRPr lang="ru-RU" sz="4400" noProof="0" dirty="0">
              <a:gradFill flip="none" rotWithShape="1">
                <a:gsLst>
                  <a:gs pos="0">
                    <a:schemeClr val="accent5">
                      <a:alpha val="70000"/>
                    </a:schemeClr>
                  </a:gs>
                  <a:gs pos="100000">
                    <a:schemeClr val="accent1">
                      <a:alpha val="70000"/>
                    </a:schemeClr>
                  </a:gs>
                </a:gsLst>
                <a:lin ang="0" scaled="1"/>
                <a:tileRect/>
              </a:gradFill>
            </a:endParaRPr>
          </a:p>
        </p:txBody>
      </p:sp>
      <p:sp>
        <p:nvSpPr>
          <p:cNvPr id="17" name="Объект 2">
            <a:extLst>
              <a:ext uri="{FF2B5EF4-FFF2-40B4-BE49-F238E27FC236}">
                <a16:creationId xmlns="" xmlns:a16="http://schemas.microsoft.com/office/drawing/2014/main" id="{1178A42D-5ED2-4AB6-BE4B-4109074320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3190875"/>
            <a:ext cx="5914938" cy="2986087"/>
          </a:xfrm>
        </p:spPr>
        <p:txBody>
          <a:bodyPr rtlCol="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marL="228600" indent="-228600" rtl="0"/>
            <a:endParaRPr lang="ru-RU" sz="1800" noProof="0" dirty="0">
              <a:solidFill>
                <a:schemeClr val="tx2">
                  <a:alpha val="60000"/>
                </a:schemeClr>
              </a:solidFill>
            </a:endParaRPr>
          </a:p>
        </p:txBody>
      </p:sp>
      <p:sp>
        <p:nvSpPr>
          <p:cNvPr id="29" name="Дата 1">
            <a:extLst>
              <a:ext uri="{FF2B5EF4-FFF2-40B4-BE49-F238E27FC236}">
                <a16:creationId xmlns="" xmlns:a16="http://schemas.microsoft.com/office/drawing/2014/main" id="{4D9A7D07-2BA3-438D-972B-EA578370D5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29375"/>
            <a:ext cx="2743200" cy="365125"/>
          </a:xfrm>
        </p:spPr>
        <p:txBody>
          <a:bodyPr rtlCol="0"/>
          <a:lstStyle>
            <a:lvl1pPr>
              <a:defRPr>
                <a:solidFill>
                  <a:schemeClr val="tx2">
                    <a:alpha val="60000"/>
                  </a:schemeClr>
                </a:solidFill>
              </a:defRPr>
            </a:lvl1pPr>
          </a:lstStyle>
          <a:p>
            <a:pPr rtl="0"/>
            <a:r>
              <a:rPr lang="ru-RU" noProof="0"/>
              <a:t>20xx</a:t>
            </a:r>
          </a:p>
        </p:txBody>
      </p:sp>
      <p:sp>
        <p:nvSpPr>
          <p:cNvPr id="24" name="Рисунок 23">
            <a:extLst>
              <a:ext uri="{FF2B5EF4-FFF2-40B4-BE49-F238E27FC236}">
                <a16:creationId xmlns="" xmlns:a16="http://schemas.microsoft.com/office/drawing/2014/main" id="{C8720583-BC84-48EB-85BC-AE71214A30A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89520" y="0"/>
            <a:ext cx="4599432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5" name="Рисунок 23">
            <a:extLst>
              <a:ext uri="{FF2B5EF4-FFF2-40B4-BE49-F238E27FC236}">
                <a16:creationId xmlns="" xmlns:a16="http://schemas.microsoft.com/office/drawing/2014/main" id="{C3F0A5CD-C47A-4CDF-BE99-75F3A81B18F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589520" y="2286000"/>
            <a:ext cx="4599432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6" name="Рисунок 23">
            <a:extLst>
              <a:ext uri="{FF2B5EF4-FFF2-40B4-BE49-F238E27FC236}">
                <a16:creationId xmlns="" xmlns:a16="http://schemas.microsoft.com/office/drawing/2014/main" id="{7329454B-9275-4E86-B32E-91C0DB62AA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589520" y="4572000"/>
            <a:ext cx="4599432" cy="2286000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30" name="Нижний колонтитул 2">
            <a:extLst>
              <a:ext uri="{FF2B5EF4-FFF2-40B4-BE49-F238E27FC236}">
                <a16:creationId xmlns="" xmlns:a16="http://schemas.microsoft.com/office/drawing/2014/main" id="{21E9E1BF-D594-4F96-8DBE-5A8DD51D3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9375"/>
            <a:ext cx="4114800" cy="365125"/>
          </a:xfrm>
        </p:spPr>
        <p:txBody>
          <a:bodyPr rtlCol="0"/>
          <a:lstStyle>
            <a:lvl1pPr algn="l">
              <a:defRPr>
                <a:solidFill>
                  <a:schemeClr val="tx2">
                    <a:alpha val="60000"/>
                  </a:schemeClr>
                </a:solidFill>
              </a:defRPr>
            </a:lvl1pPr>
          </a:lstStyle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31" name="Номер слайда 3">
            <a:extLst>
              <a:ext uri="{FF2B5EF4-FFF2-40B4-BE49-F238E27FC236}">
                <a16:creationId xmlns="" xmlns:a16="http://schemas.microsoft.com/office/drawing/2014/main" id="{C30FDEF8-F3F3-42D5-9EE1-EDDF18B35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791792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рыв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BE04ED02-B678-4D1E-BEDA-7E28F9038D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77" y="9278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85E2C5A2-B8B2-47C5-8E1B-3A97E2C9BB1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2325" y="9278"/>
            <a:ext cx="12188952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3FD8455-A2E1-40B3-B6C4-36070AF58F7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60000"/>
                </a:schemeClr>
              </a:gs>
              <a:gs pos="100000">
                <a:schemeClr val="accent1">
                  <a:alpha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 useBgFill="1">
        <p:nvSpPr>
          <p:cNvPr id="8" name="Полилиния: Фигура 7">
            <a:extLst>
              <a:ext uri="{FF2B5EF4-FFF2-40B4-BE49-F238E27FC236}">
                <a16:creationId xmlns="" xmlns:a16="http://schemas.microsoft.com/office/drawing/2014/main" id="{0F53BE70-C6B1-407C-9333-7251BDC77A9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3186" y="9279"/>
            <a:ext cx="5770017" cy="2411171"/>
          </a:xfrm>
          <a:custGeom>
            <a:avLst/>
            <a:gdLst>
              <a:gd name="connsiteX0" fmla="*/ 0 w 5770017"/>
              <a:gd name="connsiteY0" fmla="*/ 0 h 2411171"/>
              <a:gd name="connsiteX1" fmla="*/ 5770017 w 5770017"/>
              <a:gd name="connsiteY1" fmla="*/ 0 h 2411171"/>
              <a:gd name="connsiteX2" fmla="*/ 5715824 w 5770017"/>
              <a:gd name="connsiteY2" fmla="*/ 124746 h 2411171"/>
              <a:gd name="connsiteX3" fmla="*/ 4925072 w 5770017"/>
              <a:gd name="connsiteY3" fmla="*/ 1254414 h 2411171"/>
              <a:gd name="connsiteX4" fmla="*/ 125602 w 5770017"/>
              <a:gd name="connsiteY4" fmla="*/ 1864423 h 2411171"/>
              <a:gd name="connsiteX5" fmla="*/ 0 w 5770017"/>
              <a:gd name="connsiteY5" fmla="*/ 1785927 h 2411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0017" h="2411171">
                <a:moveTo>
                  <a:pt x="0" y="0"/>
                </a:moveTo>
                <a:lnTo>
                  <a:pt x="5770017" y="0"/>
                </a:lnTo>
                <a:lnTo>
                  <a:pt x="5715824" y="124746"/>
                </a:lnTo>
                <a:cubicBezTo>
                  <a:pt x="5526044" y="533784"/>
                  <a:pt x="5262460" y="917027"/>
                  <a:pt x="4925072" y="1254414"/>
                </a:cubicBezTo>
                <a:cubicBezTo>
                  <a:pt x="3623720" y="2555767"/>
                  <a:pt x="1640148" y="2759102"/>
                  <a:pt x="125602" y="1864423"/>
                </a:cubicBezTo>
                <a:lnTo>
                  <a:pt x="0" y="1785927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2700000" scaled="1"/>
          </a:gradFill>
          <a:ln>
            <a:noFill/>
          </a:ln>
          <a:effectLst>
            <a:softEdge rad="520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9" name="Рамка 8">
            <a:extLst>
              <a:ext uri="{FF2B5EF4-FFF2-40B4-BE49-F238E27FC236}">
                <a16:creationId xmlns="" xmlns:a16="http://schemas.microsoft.com/office/drawing/2014/main" id="{05864DDE-75C0-4BE6-93FF-A960706ADEC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0"/>
            <a:ext cx="12188952" cy="6858000"/>
          </a:xfrm>
          <a:prstGeom prst="frame">
            <a:avLst>
              <a:gd name="adj1" fmla="val 716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="" xmlns:a16="http://schemas.microsoft.com/office/drawing/2014/main" id="{1BC3FA0F-EAE5-4DCE-ACFF-9AD00ED39F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7477" y="1131641"/>
            <a:ext cx="5322618" cy="23876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cs typeface="Times New Roman" panose="02020603050405020304" pitchFamily="18" charset="0"/>
              </a:defRPr>
            </a:lvl1pPr>
          </a:lstStyle>
          <a:p>
            <a:pPr algn="l" rtl="0"/>
            <a:endParaRPr lang="ru-RU" noProof="0">
              <a:solidFill>
                <a:srgbClr val="FFFFFF"/>
              </a:solidFill>
              <a:ea typeface="Cambria" panose="02040503050406030204" pitchFamily="18" charset="0"/>
              <a:cs typeface="Sabon Next LT" panose="020B0502040204020203" pitchFamily="2" charset="0"/>
            </a:endParaRPr>
          </a:p>
        </p:txBody>
      </p:sp>
      <p:sp>
        <p:nvSpPr>
          <p:cNvPr id="18" name="Рисунок 17">
            <a:extLst>
              <a:ext uri="{FF2B5EF4-FFF2-40B4-BE49-F238E27FC236}">
                <a16:creationId xmlns="" xmlns:a16="http://schemas.microsoft.com/office/drawing/2014/main" id="{71FA5E0E-BEE1-4976-92B1-61EF64E3437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84848" y="905256"/>
            <a:ext cx="4581144" cy="245059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0" name="Рисунок 17">
            <a:extLst>
              <a:ext uri="{FF2B5EF4-FFF2-40B4-BE49-F238E27FC236}">
                <a16:creationId xmlns="" xmlns:a16="http://schemas.microsoft.com/office/drawing/2014/main" id="{03379FE8-A6CE-4F5A-BE1A-B2267589BE8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84848" y="3520440"/>
            <a:ext cx="4581144" cy="2450592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6DD090CA-24E8-46A7-889A-A4FDD00A33E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3600450"/>
            <a:ext cx="5322888" cy="2451100"/>
          </a:xfrm>
        </p:spPr>
        <p:txBody>
          <a:bodyPr rtlCol="0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50935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аблица диаграммы (временная шкал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B98991-AEF1-4F19-AAB8-436EAD58C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D25B44F-E7DA-40C6-8B44-71EAB6BDFC98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buFont typeface="Wingdings" panose="05000000000000000000" pitchFamily="2" charset="2"/>
              <a:buChar char="§"/>
              <a:defRPr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1F71817-A045-48C0-975B-CBEF88E95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61C39F0-32D4-407C-8BCA-97F2D9E50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99CF4459-37B2-4F87-B508-DB04D433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026859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F03B5BF0-238D-481F-A15B-206D1E2FED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 useBgFill="1"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7578E43B-8F1B-4CBD-B09E-5AD9A247E3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8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14" name="Рамка 13">
            <a:extLst>
              <a:ext uri="{FF2B5EF4-FFF2-40B4-BE49-F238E27FC236}">
                <a16:creationId xmlns="" xmlns:a16="http://schemas.microsoft.com/office/drawing/2014/main" id="{737C17C2-E2A6-4219-AE02-C8EAF943C47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89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0" name="Рисунок 19">
            <a:extLst>
              <a:ext uri="{FF2B5EF4-FFF2-40B4-BE49-F238E27FC236}">
                <a16:creationId xmlns="" xmlns:a16="http://schemas.microsoft.com/office/drawing/2014/main" id="{AE7BC3CE-3806-41F3-B4F6-EBB2C3E9EA2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" y="484632"/>
            <a:ext cx="12179808" cy="5907024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Заголовок 5">
            <a:extLst>
              <a:ext uri="{FF2B5EF4-FFF2-40B4-BE49-F238E27FC236}">
                <a16:creationId xmlns="" xmlns:a16="http://schemas.microsoft.com/office/drawing/2014/main" id="{FDC036CF-E92D-4E80-8E6B-1B06EDDFD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1016"/>
            <a:ext cx="4800600" cy="3749040"/>
          </a:xfrm>
        </p:spPr>
        <p:txBody>
          <a:bodyPr rtlCol="0" anchor="b" anchorCtr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26" name="Текст 25">
            <a:extLst>
              <a:ext uri="{FF2B5EF4-FFF2-40B4-BE49-F238E27FC236}">
                <a16:creationId xmlns="" xmlns:a16="http://schemas.microsoft.com/office/drawing/2014/main" id="{BADCFE1B-ABA2-4B11-B7DE-02CE383D6F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4835779"/>
            <a:ext cx="4800600" cy="1066800"/>
          </a:xfrm>
        </p:spPr>
        <p:txBody>
          <a:bodyPr rtlCol="0">
            <a:normAutofit/>
          </a:bodyPr>
          <a:lstStyle>
            <a:lvl1pPr marL="228600" indent="0">
              <a:buNone/>
              <a:defRPr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 rtl="0"/>
            <a:r>
              <a:rPr lang="ru-RU" noProof="0"/>
              <a:t>Подзаголовок слайда</a:t>
            </a:r>
          </a:p>
        </p:txBody>
      </p:sp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118B9F00-8450-475B-B155-993BAF212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C0FDDA3-8E6F-42F7-BFBE-7FA9C647C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B6C8E678-81B8-4356-9624-A0B99953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82905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ман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FB2DD4C-BFBC-4087-B94C-4DD0690E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5" name="Рисунок 14">
            <a:extLst>
              <a:ext uri="{FF2B5EF4-FFF2-40B4-BE49-F238E27FC236}">
                <a16:creationId xmlns="" xmlns:a16="http://schemas.microsoft.com/office/drawing/2014/main" id="{1B84B862-7F1F-4B98-B437-936D8A73A91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0664" y="2240280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6" name="Рисунок 14">
            <a:extLst>
              <a:ext uri="{FF2B5EF4-FFF2-40B4-BE49-F238E27FC236}">
                <a16:creationId xmlns="" xmlns:a16="http://schemas.microsoft.com/office/drawing/2014/main" id="{C76B23B2-3605-4292-9F96-F34651B689A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38728" y="2240280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7" name="Рисунок 14">
            <a:extLst>
              <a:ext uri="{FF2B5EF4-FFF2-40B4-BE49-F238E27FC236}">
                <a16:creationId xmlns="" xmlns:a16="http://schemas.microsoft.com/office/drawing/2014/main" id="{AB1E9EC3-2FB6-4E1C-8211-306450FDEE7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45936" y="2267712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8" name="Рисунок 14">
            <a:extLst>
              <a:ext uri="{FF2B5EF4-FFF2-40B4-BE49-F238E27FC236}">
                <a16:creationId xmlns="" xmlns:a16="http://schemas.microsoft.com/office/drawing/2014/main" id="{F3628146-045F-4FBC-A365-3D1D4B3DA6E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53144" y="2267712"/>
            <a:ext cx="2286000" cy="2322576"/>
          </a:xfrm>
          <a:solidFill>
            <a:schemeClr val="accent6"/>
          </a:solidFill>
        </p:spPr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20" name="Текст 19">
            <a:extLst>
              <a:ext uri="{FF2B5EF4-FFF2-40B4-BE49-F238E27FC236}">
                <a16:creationId xmlns="" xmlns:a16="http://schemas.microsoft.com/office/drawing/2014/main" id="{CB50972B-CA23-4B92-987F-EE48ECCFF59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41363" y="4733925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Times New Roman" panose="02020603050405020304" pitchFamily="18" charset="0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3" name="Текст 19">
            <a:extLst>
              <a:ext uri="{FF2B5EF4-FFF2-40B4-BE49-F238E27FC236}">
                <a16:creationId xmlns="" xmlns:a16="http://schemas.microsoft.com/office/drawing/2014/main" id="{8DE19225-DA72-4A39-8CFD-695BFBB93E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40664" y="5343144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4" name="Текст 19">
            <a:extLst>
              <a:ext uri="{FF2B5EF4-FFF2-40B4-BE49-F238E27FC236}">
                <a16:creationId xmlns="" xmlns:a16="http://schemas.microsoft.com/office/drawing/2014/main" id="{E66A7C97-DBB6-4333-B12F-E26C38E6975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538728" y="4733925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Times New Roman" panose="02020603050405020304" pitchFamily="18" charset="0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5" name="Текст 19">
            <a:extLst>
              <a:ext uri="{FF2B5EF4-FFF2-40B4-BE49-F238E27FC236}">
                <a16:creationId xmlns="" xmlns:a16="http://schemas.microsoft.com/office/drawing/2014/main" id="{041FA0B5-660E-478A-AF8A-196DBD6AE4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38029" y="5343144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6" name="Текст 19">
            <a:extLst>
              <a:ext uri="{FF2B5EF4-FFF2-40B4-BE49-F238E27FC236}">
                <a16:creationId xmlns="" xmlns:a16="http://schemas.microsoft.com/office/drawing/2014/main" id="{77C92085-3D01-44E4-BA12-E39F1EA0AC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67973" y="4733544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Times New Roman" panose="02020603050405020304" pitchFamily="18" charset="0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7" name="Текст 19">
            <a:extLst>
              <a:ext uri="{FF2B5EF4-FFF2-40B4-BE49-F238E27FC236}">
                <a16:creationId xmlns="" xmlns:a16="http://schemas.microsoft.com/office/drawing/2014/main" id="{35DA97BC-7224-440A-A227-8F4A1018043A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367274" y="5342763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28" name="Текст 19">
            <a:extLst>
              <a:ext uri="{FF2B5EF4-FFF2-40B4-BE49-F238E27FC236}">
                <a16:creationId xmlns="" xmlns:a16="http://schemas.microsoft.com/office/drawing/2014/main" id="{C236524B-4724-42FA-A2B2-33566478FD4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64639" y="4737100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2000">
                <a:latin typeface="Times New Roman" panose="02020603050405020304" pitchFamily="18" charset="0"/>
              </a:defRPr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Имя</a:t>
            </a:r>
          </a:p>
        </p:txBody>
      </p:sp>
      <p:sp>
        <p:nvSpPr>
          <p:cNvPr id="29" name="Текст 19">
            <a:extLst>
              <a:ext uri="{FF2B5EF4-FFF2-40B4-BE49-F238E27FC236}">
                <a16:creationId xmlns="" xmlns:a16="http://schemas.microsoft.com/office/drawing/2014/main" id="{5F7DE4ED-8F4D-465C-86B4-2372AE291F5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163940" y="5346319"/>
            <a:ext cx="2286000" cy="590550"/>
          </a:xfrm>
        </p:spPr>
        <p:txBody>
          <a:bodyPr rtlCol="0">
            <a:normAutofit/>
          </a:bodyPr>
          <a:lstStyle>
            <a:lvl1pPr marL="0" indent="0" defTabSz="0">
              <a:spcBef>
                <a:spcPts val="0"/>
              </a:spcBef>
              <a:buNone/>
              <a:defRPr sz="1600"/>
            </a:lvl1pPr>
            <a:lvl2pPr marL="571500" indent="0">
              <a:buNone/>
              <a:defRPr/>
            </a:lvl2pPr>
            <a:lvl3pPr marL="1028700" indent="0">
              <a:buNone/>
              <a:defRPr/>
            </a:lvl3pPr>
            <a:lvl4pPr marL="1428750" indent="0">
              <a:buNone/>
              <a:defRPr/>
            </a:lvl4pPr>
            <a:lvl5pPr marL="1885950" indent="0">
              <a:buNone/>
              <a:defRPr/>
            </a:lvl5pPr>
          </a:lstStyle>
          <a:p>
            <a:pPr lvl="0" rtl="0"/>
            <a:r>
              <a:rPr lang="ru-RU" noProof="0"/>
              <a:t>Название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EB9D434-8228-4C7F-B520-14121EBC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997B89BD-A70A-48D2-A3D9-DB2C0DB12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4ACF4EF-5A2A-4A47-81DF-80CB51306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80455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2 столбцами (слайд для сравнения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60320"/>
            <a:ext cx="5157787" cy="3446463"/>
          </a:xfrm>
          <a:solidFill>
            <a:schemeClr val="bg1"/>
          </a:solidFill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8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60320"/>
            <a:ext cx="5183188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8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8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8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8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8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Заголовок 9">
            <a:extLst>
              <a:ext uri="{FF2B5EF4-FFF2-40B4-BE49-F238E27FC236}">
                <a16:creationId xmlns="" xmlns:a16="http://schemas.microsoft.com/office/drawing/2014/main" id="{351C83D0-CBAB-4E41-89AB-89FF36D38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11" name="Текст 2">
            <a:extLst>
              <a:ext uri="{FF2B5EF4-FFF2-40B4-BE49-F238E27FC236}">
                <a16:creationId xmlns="" xmlns:a16="http://schemas.microsoft.com/office/drawing/2014/main" id="{9C302BB0-D231-4195-8083-264C01DF99B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2011680"/>
            <a:ext cx="5157787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="" xmlns:a16="http://schemas.microsoft.com/office/drawing/2014/main" id="{5B2A70FA-99E0-466C-AC57-33C48353BB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69027" y="2011680"/>
            <a:ext cx="5183187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9457478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 с 3 столбц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DDC85CC-8D2B-4219-A2A4-1625A02D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85800"/>
            <a:ext cx="10515600" cy="1325880"/>
          </a:xfrm>
        </p:spPr>
        <p:txBody>
          <a:bodyPr rtlCol="0"/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D6143C8-1CF7-440E-99A3-0527314598C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2011680"/>
            <a:ext cx="3383280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EEFF5CA-4662-4430-80C7-99CD7D66C9C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60320"/>
            <a:ext cx="3383280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876CB5B7-DC23-41CE-872B-E25BD64F84A5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404360" y="2011680"/>
            <a:ext cx="3383280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4DF7633C-C24D-4947-979C-132B3AC405A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404360" y="2560320"/>
            <a:ext cx="3383280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0" name="Текст 4">
            <a:extLst>
              <a:ext uri="{FF2B5EF4-FFF2-40B4-BE49-F238E27FC236}">
                <a16:creationId xmlns="" xmlns:a16="http://schemas.microsoft.com/office/drawing/2014/main" id="{422881CE-A366-4A3A-AE00-9B14BEFE4A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68934" y="2011680"/>
            <a:ext cx="3383280" cy="530352"/>
          </a:xfrm>
        </p:spPr>
        <p:txBody>
          <a:bodyPr rtlCol="0" anchor="t" anchorCtr="0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</p:txBody>
      </p:sp>
      <p:sp>
        <p:nvSpPr>
          <p:cNvPr id="11" name="Объект 5">
            <a:extLst>
              <a:ext uri="{FF2B5EF4-FFF2-40B4-BE49-F238E27FC236}">
                <a16:creationId xmlns="" xmlns:a16="http://schemas.microsoft.com/office/drawing/2014/main" id="{3CF16E98-73C9-47B5-B88B-9120BEB9F09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968934" y="2560320"/>
            <a:ext cx="3383280" cy="3446463"/>
          </a:xfrm>
        </p:spPr>
        <p:txBody>
          <a:bodyPr rtlCol="0">
            <a:normAutofit/>
          </a:bodyPr>
          <a:lstStyle>
            <a:lvl1pPr>
              <a:buClr>
                <a:schemeClr val="tx2">
                  <a:lumMod val="50000"/>
                  <a:lumOff val="50000"/>
                </a:schemeClr>
              </a:buClr>
              <a:defRPr sz="1400"/>
            </a:lvl1pPr>
            <a:lvl2pPr>
              <a:buClr>
                <a:schemeClr val="tx2">
                  <a:lumMod val="50000"/>
                  <a:lumOff val="50000"/>
                </a:schemeClr>
              </a:buClr>
              <a:defRPr sz="1400"/>
            </a:lvl2pPr>
            <a:lvl3pPr>
              <a:buClr>
                <a:schemeClr val="tx2">
                  <a:lumMod val="50000"/>
                  <a:lumOff val="50000"/>
                </a:schemeClr>
              </a:buClr>
              <a:defRPr sz="1400"/>
            </a:lvl3pPr>
            <a:lvl4pPr>
              <a:buClr>
                <a:schemeClr val="tx2">
                  <a:lumMod val="50000"/>
                  <a:lumOff val="50000"/>
                </a:schemeClr>
              </a:buClr>
              <a:defRPr sz="1400"/>
            </a:lvl4pPr>
            <a:lvl5pPr>
              <a:buClr>
                <a:schemeClr val="tx2">
                  <a:lumMod val="50000"/>
                  <a:lumOff val="50000"/>
                </a:schemeClr>
              </a:buClr>
              <a:defRPr sz="1400"/>
            </a:lvl5pPr>
          </a:lstStyle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CE8A46E1-3934-4807-900F-CA7A4D8D6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20xx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BC9C6EA-1549-4601-8226-E5C43469C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F3658246-003D-4024-9F4B-BA3BD3FBF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8844951-7827-47D4-8276-7DDE1FA7D85A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658878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амка 7">
            <a:extLst>
              <a:ext uri="{FF2B5EF4-FFF2-40B4-BE49-F238E27FC236}">
                <a16:creationId xmlns="" xmlns:a16="http://schemas.microsoft.com/office/drawing/2014/main" id="{DD7EAFE6-2BB9-41FB-9CF4-588CFC708774}"/>
              </a:ext>
            </a:extLst>
          </p:cNvPr>
          <p:cNvSpPr/>
          <p:nvPr/>
        </p:nvSpPr>
        <p:spPr>
          <a:xfrm>
            <a:off x="1524" y="0"/>
            <a:ext cx="12188952" cy="6858000"/>
          </a:xfrm>
          <a:prstGeom prst="frame">
            <a:avLst>
              <a:gd name="adj1" fmla="val 7164"/>
            </a:avLst>
          </a:prstGeom>
          <a:gradFill flip="none" rotWithShape="1">
            <a:gsLst>
              <a:gs pos="0">
                <a:schemeClr val="accent2">
                  <a:alpha val="4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latin typeface="Calibri" panose="020F050202020403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1447F1F-BFA8-4A56-894B-40120132E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2658FB99-0FA3-49F4-99A1-61919F9427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78657"/>
            <a:ext cx="10515600" cy="3998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CDCCAE5-4EB0-4174-BD15-4943899B0A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15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6A4189E-43B2-4CEE-B13E-61A1FBBBD2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2937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spc="15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r>
              <a:rPr lang="ru-RU" noProof="0"/>
              <a:t>ОБРАЗЕЦ ТЕКСТА НИЖНЕГО КОЛОНТИТУЛА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AA0530F-0BC8-46EF-A765-DD58B53675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293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150" baseline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fld id="{28844951-7827-47D4-8276-7DDE1FA7D85A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14514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6" r:id="rId2"/>
    <p:sldLayoutId id="2147483699" r:id="rId3"/>
    <p:sldLayoutId id="2147483698" r:id="rId4"/>
    <p:sldLayoutId id="2147483686" r:id="rId5"/>
    <p:sldLayoutId id="2147483700" r:id="rId6"/>
    <p:sldLayoutId id="2147483705" r:id="rId7"/>
    <p:sldLayoutId id="2147483689" r:id="rId8"/>
    <p:sldLayoutId id="2147483704" r:id="rId9"/>
    <p:sldLayoutId id="2147483702" r:id="rId10"/>
    <p:sldLayoutId id="2147483701" r:id="rId11"/>
    <p:sldLayoutId id="2147483703" r:id="rId12"/>
    <p:sldLayoutId id="2147483685" r:id="rId13"/>
    <p:sldLayoutId id="2147483687" r:id="rId14"/>
    <p:sldLayoutId id="2147483688" r:id="rId15"/>
    <p:sldLayoutId id="2147483690" r:id="rId16"/>
    <p:sldLayoutId id="2147483692" r:id="rId17"/>
    <p:sldLayoutId id="2147483693" r:id="rId18"/>
  </p:sldLayoutIdLst>
  <p:hf hdr="0" dt="0"/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en-US" sz="5200" kern="1200" dirty="0">
          <a:gradFill flip="none" rotWithShape="1">
            <a:gsLst>
              <a:gs pos="0">
                <a:schemeClr val="accent5"/>
              </a:gs>
              <a:gs pos="100000">
                <a:schemeClr val="accent1">
                  <a:alpha val="70000"/>
                </a:schemeClr>
              </a:gs>
            </a:gsLst>
            <a:lin ang="0" scaled="1"/>
            <a:tileRect/>
          </a:gradFill>
          <a:latin typeface="Times New Roman" panose="02020603050405020304" pitchFamily="18" charset="0"/>
          <a:ea typeface="+mn-ea"/>
          <a:cs typeface="Angsana New" panose="02020603050405020304" pitchFamily="18" charset="-34"/>
        </a:defRPr>
      </a:lvl1pPr>
    </p:titleStyle>
    <p:bodyStyle>
      <a:lvl1pPr marL="457200" indent="-228600" algn="l" defTabSz="914400" rtl="0" eaLnBrk="1" latinLnBrk="0" hangingPunct="1">
        <a:lnSpc>
          <a:spcPct val="110000"/>
        </a:lnSpc>
        <a:spcBef>
          <a:spcPts val="10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32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1pPr>
      <a:lvl2pPr marL="8001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8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2pPr>
      <a:lvl3pPr marL="125730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4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3pPr>
      <a:lvl4pPr marL="16573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4pPr>
      <a:lvl5pPr marL="2114550" indent="-228600" algn="l" defTabSz="914400" rtl="0" eaLnBrk="1" latinLnBrk="0" hangingPunct="1">
        <a:lnSpc>
          <a:spcPct val="110000"/>
        </a:lnSpc>
        <a:spcBef>
          <a:spcPts val="500"/>
        </a:spcBef>
        <a:buClr>
          <a:schemeClr val="tx2">
            <a:lumMod val="10000"/>
            <a:lumOff val="90000"/>
          </a:schemeClr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2">
              <a:alpha val="70000"/>
            </a:schemeClr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2E9A7C78-91FD-4B88-953D-5A4363761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388240"/>
            <a:ext cx="6096000" cy="2326385"/>
          </a:xfrm>
        </p:spPr>
        <p:txBody>
          <a:bodyPr rtlCol="0" anchor="b" anchorCtr="0">
            <a:normAutofit/>
          </a:bodyPr>
          <a:lstStyle/>
          <a:p>
            <a:pPr rtl="0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Сохраним природу вместе!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="" xmlns:a16="http://schemas.microsoft.com/office/drawing/2014/main" id="{AD04BED3-CF2E-4CAD-8CE8-ED3ED12AEB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3250" y="3990975"/>
            <a:ext cx="5162550" cy="2590799"/>
          </a:xfrm>
        </p:spPr>
        <p:txBody>
          <a:bodyPr rtlCol="0">
            <a:normAutofit/>
          </a:bodyPr>
          <a:lstStyle/>
          <a:p>
            <a:pPr algn="r"/>
            <a:r>
              <a:rPr lang="ru-RU" dirty="0">
                <a:latin typeface="Times New Roman" pitchFamily="18" charset="0"/>
                <a:cs typeface="Times New Roman" pitchFamily="18" charset="0"/>
              </a:rPr>
              <a:t>«Любовь к родной стране начинается с любви к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природе».</a:t>
            </a: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К. Паустовский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Надюшка\Desktop\Лекция по ТКО для дошкольников\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438150"/>
            <a:ext cx="60960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58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1049" y="552450"/>
            <a:ext cx="10506075" cy="86677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1E5408"/>
                </a:solidFill>
              </a:rPr>
              <a:t>Загрязнение мусором</a:t>
            </a:r>
            <a:endParaRPr lang="ru-RU" b="1" dirty="0">
              <a:solidFill>
                <a:srgbClr val="1E540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2450" y="1514475"/>
            <a:ext cx="4981574" cy="4722897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1E5408"/>
                </a:solidFill>
                <a:latin typeface="Times New Roman" pitchFamily="18" charset="0"/>
                <a:cs typeface="Times New Roman" pitchFamily="18" charset="0"/>
              </a:rPr>
              <a:t>Отравляющие вещества со свалок могут проникать в грунтовые воды, а также естественным водотоком загрязнять реки и другие водоёмы. </a:t>
            </a:r>
          </a:p>
          <a:p>
            <a:r>
              <a:rPr lang="ru-RU" dirty="0" smtClean="0">
                <a:solidFill>
                  <a:srgbClr val="1E5408"/>
                </a:solidFill>
                <a:latin typeface="Times New Roman" pitchFamily="18" charset="0"/>
                <a:cs typeface="Times New Roman" pitchFamily="18" charset="0"/>
              </a:rPr>
              <a:t>Свалка место обитания крыс, насекомых и  других животных, которые могут стать причиной возникновения эпидемии. </a:t>
            </a:r>
            <a:endParaRPr lang="ru-RU" dirty="0">
              <a:solidFill>
                <a:srgbClr val="1E54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10</a:t>
            </a:fld>
            <a:endParaRPr lang="ru-RU" noProof="0"/>
          </a:p>
        </p:txBody>
      </p:sp>
      <p:pic>
        <p:nvPicPr>
          <p:cNvPr id="1026" name="Picture 2" descr="C:\Users\Надюшка\Desktop\7550159044374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6" y="1857376"/>
            <a:ext cx="5972175" cy="398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0213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14399"/>
            <a:ext cx="10182225" cy="97155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1E5408"/>
                </a:solidFill>
              </a:rPr>
              <a:t>Не оставляйте мусор в лесу!</a:t>
            </a:r>
            <a:endParaRPr lang="ru-RU" b="1" dirty="0">
              <a:solidFill>
                <a:srgbClr val="1E540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8475" y="2019300"/>
            <a:ext cx="4429124" cy="4313322"/>
          </a:xfrm>
        </p:spPr>
        <p:txBody>
          <a:bodyPr/>
          <a:lstStyle/>
          <a:p>
            <a:r>
              <a:rPr lang="ru-RU" dirty="0" smtClean="0">
                <a:solidFill>
                  <a:srgbClr val="1B4D07"/>
                </a:solidFill>
                <a:latin typeface="Times New Roman" pitchFamily="18" charset="0"/>
                <a:cs typeface="Times New Roman" pitchFamily="18" charset="0"/>
              </a:rPr>
              <a:t>Отправляясь на природу позаботьтесь о чистоте. </a:t>
            </a:r>
          </a:p>
          <a:p>
            <a:r>
              <a:rPr lang="ru-RU" dirty="0" smtClean="0">
                <a:solidFill>
                  <a:srgbClr val="1B4D07"/>
                </a:solidFill>
                <a:latin typeface="Times New Roman" pitchFamily="18" charset="0"/>
                <a:cs typeface="Times New Roman" pitchFamily="18" charset="0"/>
              </a:rPr>
              <a:t>Возьмите с собой пакет для мусора и не забудьте увезти его с собой. </a:t>
            </a:r>
            <a:endParaRPr lang="ru-RU" dirty="0">
              <a:solidFill>
                <a:srgbClr val="1B4D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11</a:t>
            </a:fld>
            <a:endParaRPr lang="ru-RU" noProof="0"/>
          </a:p>
        </p:txBody>
      </p:sp>
      <p:pic>
        <p:nvPicPr>
          <p:cNvPr id="2050" name="Picture 2" descr="C:\Users\Надюшка\Desktop\j1oWTRMZ8O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325" y="1843089"/>
            <a:ext cx="4412618" cy="44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633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010" y="504825"/>
            <a:ext cx="11201400" cy="904876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1D5008"/>
                </a:solidFill>
              </a:rPr>
              <a:t>Процесс транспортировки ТБО</a:t>
            </a:r>
            <a:endParaRPr lang="ru-RU" sz="4800" b="1" dirty="0">
              <a:solidFill>
                <a:srgbClr val="1D5008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12</a:t>
            </a:fld>
            <a:endParaRPr lang="ru-RU" noProof="0"/>
          </a:p>
        </p:txBody>
      </p:sp>
      <p:pic>
        <p:nvPicPr>
          <p:cNvPr id="10245" name="Picture 5" descr="C:\Users\Надюшка\Desktop\человек-с-иллюстрацией-вектора-погани-1092333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4" y="1408792"/>
            <a:ext cx="2905125" cy="262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Надюшка\Desktop\праховник-загружает-мусор-набор-векторных-иллюстраций-оранжевый-16509549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449" y="1408792"/>
            <a:ext cx="4334213" cy="25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Надюшка\Desktop\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010" y="4263345"/>
            <a:ext cx="5374931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Объект 2"/>
          <p:cNvSpPr>
            <a:spLocks noGrp="1"/>
          </p:cNvSpPr>
          <p:nvPr>
            <p:ph idx="1"/>
          </p:nvPr>
        </p:nvSpPr>
        <p:spPr>
          <a:xfrm>
            <a:off x="647700" y="1256392"/>
            <a:ext cx="666749" cy="1020083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solidFill>
                  <a:srgbClr val="1D5008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6000" b="1" dirty="0">
              <a:solidFill>
                <a:srgbClr val="1D50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бъект 2"/>
          <p:cNvSpPr txBox="1">
            <a:spLocks/>
          </p:cNvSpPr>
          <p:nvPr/>
        </p:nvSpPr>
        <p:spPr>
          <a:xfrm>
            <a:off x="5473700" y="1294154"/>
            <a:ext cx="666749" cy="10200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None/>
              <a:defRPr sz="28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8001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8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2573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5735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11455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1D5008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3624261" y="4263345"/>
            <a:ext cx="666749" cy="102008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None/>
              <a:defRPr sz="28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8001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8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2573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5735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11455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6000" b="1" dirty="0">
                <a:solidFill>
                  <a:srgbClr val="1D5008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27733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3200" y="685799"/>
            <a:ext cx="5133976" cy="1352551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1D5008"/>
                </a:solidFill>
              </a:rPr>
              <a:t>Сколько разлагается мусор?</a:t>
            </a:r>
            <a:endParaRPr lang="ru-RU" sz="4400" b="1" dirty="0">
              <a:solidFill>
                <a:srgbClr val="1D500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77025" y="2133600"/>
            <a:ext cx="5029199" cy="4170447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133505"/>
                </a:solidFill>
                <a:latin typeface="Times New Roman" pitchFamily="18" charset="0"/>
                <a:cs typeface="Times New Roman" pitchFamily="18" charset="0"/>
              </a:rPr>
              <a:t>Наибольшую опасность представляет пластиковый и синтетический мусор. </a:t>
            </a:r>
            <a:endParaRPr lang="ru-RU" sz="2000" dirty="0" smtClean="0">
              <a:solidFill>
                <a:srgbClr val="13350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13350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solidFill>
                <a:srgbClr val="13350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133505"/>
                </a:solidFill>
                <a:latin typeface="Times New Roman" pitchFamily="18" charset="0"/>
                <a:cs typeface="Times New Roman" pitchFamily="18" charset="0"/>
              </a:rPr>
              <a:t>Например</a:t>
            </a:r>
            <a:r>
              <a:rPr lang="ru-RU" sz="2000" dirty="0">
                <a:solidFill>
                  <a:srgbClr val="133505"/>
                </a:solidFill>
                <a:latin typeface="Times New Roman" pitchFamily="18" charset="0"/>
                <a:cs typeface="Times New Roman" pitchFamily="18" charset="0"/>
              </a:rPr>
              <a:t>, губка для мытья посуды будет разлагаться более 200 лет, столько же времени требуется и для полиэтиленового пакета.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13</a:t>
            </a:fld>
            <a:endParaRPr lang="ru-RU" noProof="0"/>
          </a:p>
        </p:txBody>
      </p:sp>
      <p:pic>
        <p:nvPicPr>
          <p:cNvPr id="9219" name="Picture 3" descr="C:\Users\Надюшка\Desktop\3a045305638b6e0dd03f740931f8bce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4" y="423864"/>
            <a:ext cx="6067425" cy="596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25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47700"/>
            <a:ext cx="10287000" cy="1133475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1D5008"/>
                </a:solidFill>
              </a:rPr>
              <a:t>Экологические советы</a:t>
            </a:r>
            <a:endParaRPr lang="ru-RU" b="1" dirty="0">
              <a:solidFill>
                <a:srgbClr val="1D5008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14</a:t>
            </a:fld>
            <a:endParaRPr lang="ru-RU" noProof="0"/>
          </a:p>
        </p:txBody>
      </p:sp>
      <p:pic>
        <p:nvPicPr>
          <p:cNvPr id="8194" name="Picture 2" descr="C:\Users\Надюшка\Desktop\23491093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9" y="1685925"/>
            <a:ext cx="3419948" cy="47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Надюшка\Desktop\b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0987" y="1685925"/>
            <a:ext cx="3360964" cy="470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Надюшка\Desktop\scale_120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9524" y="2476501"/>
            <a:ext cx="4089829" cy="2556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81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00" y="504825"/>
            <a:ext cx="10744200" cy="923926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1B4D07"/>
                </a:solidFill>
              </a:rPr>
              <a:t>Экологические советы</a:t>
            </a:r>
            <a:endParaRPr lang="ru-RU" b="1" dirty="0">
              <a:solidFill>
                <a:srgbClr val="1B4D0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6275" y="1343023"/>
            <a:ext cx="5810250" cy="5305427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184606"/>
                </a:solidFill>
                <a:latin typeface="Times New Roman" pitchFamily="18" charset="0"/>
                <a:cs typeface="Times New Roman" pitchFamily="18" charset="0"/>
              </a:rPr>
              <a:t>* Выключай </a:t>
            </a:r>
            <a:r>
              <a:rPr lang="ru-RU" sz="2000" dirty="0">
                <a:solidFill>
                  <a:srgbClr val="184606"/>
                </a:solidFill>
                <a:latin typeface="Times New Roman" pitchFamily="18" charset="0"/>
                <a:cs typeface="Times New Roman" pitchFamily="18" charset="0"/>
              </a:rPr>
              <a:t>свет за собой, воду во время чистки зубов. Это совсем не сложно, но при этом позволяет экономить природные ресурсы. А заодно и немного уменьшает стоимость коммунальных услуг, что наверняка оценят родители</a:t>
            </a:r>
            <a:r>
              <a:rPr lang="ru-RU" sz="2000" dirty="0" smtClean="0">
                <a:solidFill>
                  <a:srgbClr val="18460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174206"/>
                </a:solidFill>
                <a:latin typeface="Times New Roman" pitchFamily="18" charset="0"/>
                <a:cs typeface="Times New Roman" pitchFamily="18" charset="0"/>
              </a:rPr>
              <a:t>* Не </a:t>
            </a:r>
            <a:r>
              <a:rPr lang="ru-RU" sz="2000" dirty="0" smtClean="0">
                <a:solidFill>
                  <a:srgbClr val="174206"/>
                </a:solidFill>
                <a:latin typeface="Times New Roman" pitchFamily="18" charset="0"/>
                <a:cs typeface="Times New Roman" pitchFamily="18" charset="0"/>
              </a:rPr>
              <a:t>запускай воздушные шары в небо, </a:t>
            </a:r>
            <a:r>
              <a:rPr lang="ru-RU" sz="2000" dirty="0">
                <a:solidFill>
                  <a:srgbClr val="174206"/>
                </a:solidFill>
                <a:latin typeface="Times New Roman" pitchFamily="18" charset="0"/>
                <a:cs typeface="Times New Roman" pitchFamily="18" charset="0"/>
              </a:rPr>
              <a:t>это очень критично для животных. Когда шары выпускают в небо, они потом падают где-нибудь в лесу, где обитатели леса их пытаются съесть и </a:t>
            </a:r>
            <a:r>
              <a:rPr lang="ru-RU" sz="2000" dirty="0" smtClean="0">
                <a:solidFill>
                  <a:srgbClr val="174206"/>
                </a:solidFill>
                <a:latin typeface="Times New Roman" pitchFamily="18" charset="0"/>
                <a:cs typeface="Times New Roman" pitchFamily="18" charset="0"/>
              </a:rPr>
              <a:t>умирают</a:t>
            </a:r>
          </a:p>
          <a:p>
            <a:r>
              <a:rPr lang="ru-RU" sz="2000" dirty="0" smtClean="0">
                <a:solidFill>
                  <a:srgbClr val="133505"/>
                </a:solidFill>
                <a:latin typeface="Times New Roman" pitchFamily="18" charset="0"/>
                <a:cs typeface="Times New Roman" pitchFamily="18" charset="0"/>
              </a:rPr>
              <a:t>* Старайся </a:t>
            </a:r>
            <a:r>
              <a:rPr lang="ru-RU" sz="2000" dirty="0">
                <a:solidFill>
                  <a:srgbClr val="133505"/>
                </a:solidFill>
                <a:latin typeface="Times New Roman" pitchFamily="18" charset="0"/>
                <a:cs typeface="Times New Roman" pitchFamily="18" charset="0"/>
              </a:rPr>
              <a:t>участвовать (с ведома и разрешения родителей, конечно) в экологических акциях: субботниках, общешкольном сборе макулатуры, посадках деревьев, поездках в приют для животных.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15</a:t>
            </a:fld>
            <a:endParaRPr lang="ru-RU" noProof="0"/>
          </a:p>
        </p:txBody>
      </p:sp>
      <p:pic>
        <p:nvPicPr>
          <p:cNvPr id="3074" name="Picture 2" descr="C:\Users\Надюшка\Desktop\pngtree-the-children-using-renewable-energy-earth-day-vector-picture-image_17527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477964"/>
            <a:ext cx="4645942" cy="2973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Надюшка\Desktop\детей-и-учителей-посадка-овощей-деревьев-дети-учатся-любить-2417233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784" y="4576762"/>
            <a:ext cx="4092223" cy="1795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2302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B49352-2AB0-4ADD-96B9-AB0FAECB5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49" y="0"/>
            <a:ext cx="11953875" cy="1419224"/>
          </a:xfrm>
        </p:spPr>
        <p:txBody>
          <a:bodyPr rtlCol="0">
            <a:normAutofit/>
          </a:bodyPr>
          <a:lstStyle/>
          <a:p>
            <a:pPr rtl="0"/>
            <a:r>
              <a:rPr lang="ru-RU" sz="4400" b="1" dirty="0" smtClean="0">
                <a:solidFill>
                  <a:srgbClr val="1B4D07"/>
                </a:solidFill>
              </a:rPr>
              <a:t>Что ты можешь сделать для охраны природы:</a:t>
            </a:r>
            <a:endParaRPr lang="ru-RU" sz="4400" b="1" dirty="0">
              <a:solidFill>
                <a:srgbClr val="1B4D07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F49AA98-AED4-4FAD-999C-98B64BB9DF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72" y="1962149"/>
            <a:ext cx="5988178" cy="3400425"/>
          </a:xfrm>
        </p:spPr>
        <p:txBody>
          <a:bodyPr rtlCol="0">
            <a:normAutofit/>
          </a:bodyPr>
          <a:lstStyle/>
          <a:p>
            <a:pPr rtl="0"/>
            <a:r>
              <a:rPr lang="ru-RU" sz="2400" b="1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Не бросай мусор;</a:t>
            </a:r>
          </a:p>
          <a:p>
            <a:pPr rtl="0"/>
            <a:r>
              <a:rPr lang="ru-RU" sz="2400" b="1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Не рви цветы;</a:t>
            </a:r>
          </a:p>
          <a:p>
            <a:pPr rtl="0"/>
            <a:r>
              <a:rPr lang="ru-RU" sz="2400" b="1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Не ломай ветки деревьев и кустарников;</a:t>
            </a:r>
          </a:p>
          <a:p>
            <a:pPr rtl="0"/>
            <a:r>
              <a:rPr lang="ru-RU" sz="2400" b="1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Подкармливай птиц;</a:t>
            </a:r>
          </a:p>
          <a:p>
            <a:pPr rtl="0"/>
            <a:r>
              <a:rPr lang="ru-RU" sz="2400" b="1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Бережно используй воду;</a:t>
            </a:r>
          </a:p>
          <a:p>
            <a:pPr rtl="0"/>
            <a:r>
              <a:rPr lang="ru-RU" sz="2400" b="1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Сажай деревья и цветы. </a:t>
            </a:r>
          </a:p>
          <a:p>
            <a:pPr rtl="0"/>
            <a:endParaRPr lang="ru-RU" dirty="0" smtClean="0"/>
          </a:p>
        </p:txBody>
      </p:sp>
      <p:sp>
        <p:nvSpPr>
          <p:cNvPr id="18" name="Номер слайда 17">
            <a:extLst>
              <a:ext uri="{FF2B5EF4-FFF2-40B4-BE49-F238E27FC236}">
                <a16:creationId xmlns="" xmlns:a16="http://schemas.microsoft.com/office/drawing/2014/main" id="{7CCCE07D-3B17-42EC-AE9C-222D13143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 rtlCol="0"/>
          <a:lstStyle/>
          <a:p>
            <a:pPr rtl="0"/>
            <a:fld id="{28844951-7827-47D4-8276-7DDE1FA7D85A}" type="slidenum">
              <a:rPr lang="ru-RU" smtClean="0"/>
              <a:pPr rtl="0"/>
              <a:t>16</a:t>
            </a:fld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1438275"/>
            <a:ext cx="5143500" cy="366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034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9688" y="171450"/>
            <a:ext cx="3264026" cy="857249"/>
          </a:xfrm>
        </p:spPr>
        <p:txBody>
          <a:bodyPr/>
          <a:lstStyle/>
          <a:p>
            <a:r>
              <a:rPr lang="ru-RU" b="1" dirty="0" smtClean="0">
                <a:solidFill>
                  <a:srgbClr val="1B4D07"/>
                </a:solidFill>
              </a:rPr>
              <a:t>Вывод:</a:t>
            </a:r>
            <a:endParaRPr lang="ru-RU" b="1" dirty="0">
              <a:solidFill>
                <a:srgbClr val="1B4D07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62675" y="1028700"/>
            <a:ext cx="6029325" cy="5486399"/>
          </a:xfrm>
        </p:spPr>
        <p:txBody>
          <a:bodyPr/>
          <a:lstStyle/>
          <a:p>
            <a:r>
              <a:rPr lang="ru-RU" sz="2800" dirty="0">
                <a:solidFill>
                  <a:srgbClr val="1335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Бережное отношение к природе всегда </a:t>
            </a:r>
            <a:r>
              <a:rPr lang="ru-RU" sz="2800" dirty="0" smtClean="0">
                <a:solidFill>
                  <a:srgbClr val="1335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считалось общечеловеческой </a:t>
            </a:r>
            <a:r>
              <a:rPr lang="ru-RU" sz="2800" dirty="0">
                <a:solidFill>
                  <a:srgbClr val="1335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ценностью. Каждый человек с раннего детства должен соблюдать правила общения с природой, сохранять в чистоте и порядке города и сёла нашей страны. По тому, как общество относится к природе, оценивается уровень его культуры. </a:t>
            </a:r>
          </a:p>
          <a:p>
            <a:r>
              <a:rPr lang="ru-RU" sz="2800" dirty="0">
                <a:solidFill>
                  <a:srgbClr val="13350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обязан сохранять природу и окружающую среду, бережно относиться к природным богатствам. </a:t>
            </a:r>
          </a:p>
          <a:p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17</a:t>
            </a:fld>
            <a:endParaRPr lang="ru-RU" noProof="0"/>
          </a:p>
        </p:txBody>
      </p:sp>
      <p:pic>
        <p:nvPicPr>
          <p:cNvPr id="2053" name="Picture 5" descr="C:\Users\Надюшка\Desktop\poster_event_16321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1495425"/>
            <a:ext cx="579443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203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дюшка\Desktop\44e14824-e7c4-56d1-ac5d-0abb0c83e793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14" y="112710"/>
            <a:ext cx="11467635" cy="6745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DCF8E50F-247A-4628-90BB-62A60E39664C}"/>
              </a:ext>
            </a:extLst>
          </p:cNvPr>
          <p:cNvSpPr txBox="1">
            <a:spLocks/>
          </p:cNvSpPr>
          <p:nvPr/>
        </p:nvSpPr>
        <p:spPr>
          <a:xfrm>
            <a:off x="0" y="444569"/>
            <a:ext cx="7143749" cy="10495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5200" kern="1200">
                <a:solidFill>
                  <a:schemeClr val="bg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b="1" dirty="0" smtClean="0">
                <a:solidFill>
                  <a:srgbClr val="1D5008"/>
                </a:solidFill>
              </a:rPr>
              <a:t>Спасибо за внимание!</a:t>
            </a:r>
            <a:endParaRPr lang="ru-RU" b="1" dirty="0">
              <a:solidFill>
                <a:srgbClr val="1D500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19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7957686-487A-4245-814E-58B1C25C6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914399"/>
            <a:ext cx="10696576" cy="800101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Почему важно беречь природу: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B6566BB-9632-4FD7-9FFC-FD3C43D395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3850" y="1943099"/>
            <a:ext cx="7543799" cy="4429126"/>
          </a:xfrm>
        </p:spPr>
        <p:txBody>
          <a:bodyPr rtlCol="0">
            <a:norm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Природу нужно беречь и охранять, чтобы мы могли дышать свежим воздухом, пить и купаться в чистой воде, наслаждаться красотой полей, лугов, лесов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должны беречь природу не только для себя, но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зверей, птиц, насекомых и рыб, живущих на нашей планете.</a:t>
            </a:r>
          </a:p>
        </p:txBody>
      </p:sp>
      <p:sp>
        <p:nvSpPr>
          <p:cNvPr id="17" name="Нижний колонтитул 16">
            <a:extLst>
              <a:ext uri="{FF2B5EF4-FFF2-40B4-BE49-F238E27FC236}">
                <a16:creationId xmlns="" xmlns:a16="http://schemas.microsoft.com/office/drawing/2014/main" id="{FF014D18-B223-4ED4-BCCA-1E4C38285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29375"/>
            <a:ext cx="4114800" cy="365125"/>
          </a:xfrm>
        </p:spPr>
        <p:txBody>
          <a:bodyPr rtlCol="0"/>
          <a:lstStyle/>
          <a:p>
            <a:pPr rtl="0"/>
            <a:r>
              <a:rPr lang="ru-RU"/>
              <a:t>ОБРАЗЕЦ ТЕКСТА НИЖНЕГО КОЛОНТИТУЛА</a:t>
            </a:r>
          </a:p>
        </p:txBody>
      </p:sp>
      <p:sp>
        <p:nvSpPr>
          <p:cNvPr id="18" name="Номер слайда 17">
            <a:extLst>
              <a:ext uri="{FF2B5EF4-FFF2-40B4-BE49-F238E27FC236}">
                <a16:creationId xmlns="" xmlns:a16="http://schemas.microsoft.com/office/drawing/2014/main" id="{41898C30-E58E-4EC9-8A27-DF1822A98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29375"/>
            <a:ext cx="2743200" cy="365125"/>
          </a:xfrm>
        </p:spPr>
        <p:txBody>
          <a:bodyPr rtlCol="0"/>
          <a:lstStyle/>
          <a:p>
            <a:pPr rtl="0"/>
            <a:fld id="{28844951-7827-47D4-8276-7DDE1FA7D85A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3074" name="Picture 2" descr="C:\Users\Надюшка\Desktop\1645935845_53-kartinkin-net-p-ekologicheskie-kartinki-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4" y="2068513"/>
            <a:ext cx="3425239" cy="324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34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9149" y="895350"/>
            <a:ext cx="10829926" cy="1304926"/>
          </a:xfrm>
        </p:spPr>
        <p:txBody>
          <a:bodyPr>
            <a:normAutofit fontScale="90000"/>
          </a:bodyPr>
          <a:lstStyle/>
          <a:p>
            <a:pPr lvl="0">
              <a:lnSpc>
                <a:spcPct val="110000"/>
              </a:lnSpc>
              <a:spcBef>
                <a:spcPts val="1000"/>
              </a:spcBef>
            </a:pPr>
            <a:r>
              <a:rPr lang="ru-RU" sz="3600" b="1" dirty="0">
                <a:solidFill>
                  <a:srgbClr val="205B09"/>
                </a:solidFill>
                <a:cs typeface="Times New Roman" pitchFamily="18" charset="0"/>
              </a:rPr>
              <a:t>Одной из глобальных экологических проблем являются </a:t>
            </a:r>
            <a:r>
              <a:rPr lang="ru-RU" sz="3600" b="1" dirty="0" smtClean="0">
                <a:solidFill>
                  <a:srgbClr val="205B09"/>
                </a:solidFill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205B09"/>
                </a:solidFill>
                <a:cs typeface="Times New Roman" pitchFamily="18" charset="0"/>
              </a:rPr>
            </a:br>
            <a:r>
              <a:rPr lang="ru-RU" sz="3600" b="1" u="sng" dirty="0" smtClean="0">
                <a:solidFill>
                  <a:srgbClr val="205B09"/>
                </a:solidFill>
                <a:cs typeface="Times New Roman" pitchFamily="18" charset="0"/>
              </a:rPr>
              <a:t>твердые </a:t>
            </a:r>
            <a:r>
              <a:rPr lang="ru-RU" sz="3600" b="1" u="sng" dirty="0">
                <a:solidFill>
                  <a:srgbClr val="205B09"/>
                </a:solidFill>
                <a:cs typeface="Times New Roman" pitchFamily="18" charset="0"/>
              </a:rPr>
              <a:t>бытовые </a:t>
            </a:r>
            <a:r>
              <a:rPr lang="ru-RU" sz="3600" b="1" u="sng" dirty="0" smtClean="0">
                <a:solidFill>
                  <a:srgbClr val="205B09"/>
                </a:solidFill>
                <a:cs typeface="Times New Roman" pitchFamily="18" charset="0"/>
              </a:rPr>
              <a:t>отходы (ТБО)</a:t>
            </a:r>
            <a:r>
              <a:rPr lang="ru-RU" sz="2800" dirty="0">
                <a:solidFill>
                  <a:srgbClr val="98C723">
                    <a:lumMod val="50000"/>
                    <a:alpha val="70000"/>
                  </a:srgbClr>
                </a:solidFill>
                <a:cs typeface="Times New Roman" pitchFamily="18" charset="0"/>
              </a:rPr>
              <a:t/>
            </a:r>
            <a:br>
              <a:rPr lang="ru-RU" sz="2800" dirty="0">
                <a:solidFill>
                  <a:srgbClr val="98C723">
                    <a:lumMod val="50000"/>
                    <a:alpha val="70000"/>
                  </a:srgbClr>
                </a:solidFill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8659" y="2238375"/>
            <a:ext cx="6320815" cy="3533776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1E5408"/>
                </a:solidFill>
                <a:latin typeface="Times New Roman" pitchFamily="18" charset="0"/>
                <a:cs typeface="Times New Roman" pitchFamily="18" charset="0"/>
              </a:rPr>
              <a:t>Кажется</a:t>
            </a:r>
            <a:r>
              <a:rPr lang="ru-RU" dirty="0">
                <a:solidFill>
                  <a:srgbClr val="1E5408"/>
                </a:solidFill>
                <a:latin typeface="Times New Roman" pitchFamily="18" charset="0"/>
                <a:cs typeface="Times New Roman" pitchFamily="18" charset="0"/>
              </a:rPr>
              <a:t>, что понятие имеет отношение исключительно к промышленности и далеко от жизни простого человека. На деле же твердые бытовые отходы (ТБО) оставляет после себя каждый современный </a:t>
            </a:r>
            <a:r>
              <a:rPr lang="ru-RU" dirty="0" smtClean="0">
                <a:solidFill>
                  <a:srgbClr val="1E5408"/>
                </a:solidFill>
                <a:latin typeface="Times New Roman" pitchFamily="18" charset="0"/>
                <a:cs typeface="Times New Roman" pitchFamily="18" charset="0"/>
              </a:rPr>
              <a:t>гражданин</a:t>
            </a:r>
            <a:endParaRPr lang="ru-RU" dirty="0">
              <a:solidFill>
                <a:srgbClr val="1E5408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3</a:t>
            </a:fld>
            <a:endParaRPr lang="ru-RU" noProof="0"/>
          </a:p>
        </p:txBody>
      </p:sp>
      <p:pic>
        <p:nvPicPr>
          <p:cNvPr id="4098" name="Picture 2" descr="C:\Users\Надюшка\Desktop\scale_1200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2738437"/>
            <a:ext cx="4568736" cy="323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77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4</a:t>
            </a:fld>
            <a:endParaRPr lang="ru-RU" noProof="0"/>
          </a:p>
        </p:txBody>
      </p:sp>
      <p:pic>
        <p:nvPicPr>
          <p:cNvPr id="5123" name="Picture 3" descr="C:\Users\Надюшка\Desktop\1faaa7af1d8682e44022abbc1de943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4" y="504825"/>
            <a:ext cx="4407693" cy="587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Надюшка\Desktop\561b2b68-a7e1-5ee1-a71d-c74dc2613dd9.jf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717" y="504825"/>
            <a:ext cx="5954326" cy="3552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Надюшка\Desktop\cd767caf8edc083ba5c66770ac83d9c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517" y="4057649"/>
            <a:ext cx="3327895" cy="232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C:\Users\Надюшка\Desktop\b5ef9ade2b2df6548f77e010b6f8e51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32" y="4057649"/>
            <a:ext cx="258608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293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666750"/>
            <a:ext cx="10344150" cy="1079499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205B09"/>
                </a:solidFill>
              </a:rPr>
              <a:t>Классы опасности отходов</a:t>
            </a:r>
            <a:endParaRPr lang="ru-RU" b="1" dirty="0">
              <a:solidFill>
                <a:srgbClr val="205B0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2474" y="1746250"/>
            <a:ext cx="5524501" cy="4229101"/>
          </a:xfrm>
        </p:spPr>
        <p:txBody>
          <a:bodyPr/>
          <a:lstStyle/>
          <a:p>
            <a:r>
              <a:rPr lang="ru-RU" dirty="0">
                <a:solidFill>
                  <a:srgbClr val="1D5008"/>
                </a:solidFill>
                <a:latin typeface="Times New Roman" pitchFamily="18" charset="0"/>
                <a:cs typeface="Times New Roman" pitchFamily="18" charset="0"/>
              </a:rPr>
              <a:t>Весь мусор в зависимости от того, какой вред он может причинить окружающей среде, разделяется на классы опасности. Такая классификация необходима для профессиональной утилизации отходов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5</a:t>
            </a:fld>
            <a:endParaRPr lang="ru-RU" noProof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1975" y="1746250"/>
            <a:ext cx="4165600" cy="4173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4410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6</a:t>
            </a:fld>
            <a:endParaRPr lang="ru-RU" noProof="0"/>
          </a:p>
        </p:txBody>
      </p:sp>
      <p:pic>
        <p:nvPicPr>
          <p:cNvPr id="10" name="Picture 2" descr="C:\Users\Балсунаев ВС\Desktop\klassy-opasnosti-othodov-1024x7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52" y="0"/>
            <a:ext cx="93261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2392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9" y="914399"/>
            <a:ext cx="10448925" cy="143827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1E5408"/>
                </a:solidFill>
              </a:rPr>
              <a:t>Перечень отходов 2 класса 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34075" y="1857374"/>
            <a:ext cx="5600699" cy="4505325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Всем отходам в России присваивается свой класс опасности. Это нужно, чтобы безопасно и максимально эффективно утилизировать мусор. Один из самых опасных классов — II. С последствиями воздействия такого мусора природа будет справляться более 30 лет</a:t>
            </a:r>
            <a:r>
              <a:rPr lang="ru-RU" sz="2000" dirty="0" smtClean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solidFill>
                  <a:srgbClr val="1B4C08"/>
                </a:solidFill>
                <a:latin typeface="Times New Roman" pitchFamily="18" charset="0"/>
                <a:cs typeface="Times New Roman" pitchFamily="18" charset="0"/>
              </a:rPr>
              <a:t>К отходам 2 класса опасности относят разнообразные материалы — в их число входят химические вещества, медицинские отходы, батарейки и другие материалы, которые могут принести вред здоровью и окружающей среде и требуют особого внимания при обращении.</a:t>
            </a:r>
          </a:p>
          <a:p>
            <a:endParaRPr lang="ru-RU" sz="120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7</a:t>
            </a:fld>
            <a:endParaRPr lang="ru-RU" noProof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571501" y="2466974"/>
            <a:ext cx="5543549" cy="380047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0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None/>
              <a:defRPr sz="28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8001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8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125730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5735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2114550" indent="-228600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tx2">
                  <a:lumMod val="10000"/>
                  <a:lumOff val="90000"/>
                </a:schemeClr>
              </a:buClr>
              <a:buSzPct val="80000"/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alpha val="70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7171" name="Picture 3" descr="C:\Users\Надюшка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852611"/>
            <a:ext cx="4688397" cy="4519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02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62001"/>
            <a:ext cx="10477500" cy="904874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1B4C08"/>
                </a:solidFill>
              </a:rPr>
              <a:t>Пункты приема отработанных батареек</a:t>
            </a:r>
            <a:endParaRPr lang="ru-RU" sz="4400" b="1" dirty="0">
              <a:solidFill>
                <a:srgbClr val="1B4C08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53174" y="1771650"/>
            <a:ext cx="4991099" cy="4265697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Новонукутский, ул. Ленина 26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Новонукутский, ул. Хангалова 2А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Новонукутский, ул. Ербанова 2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Целинный. ул. Школьная 1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Хадахан, ул. Школьная 1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Тангуты, ул. Верхняя 12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Нукуты, ул. Октябрьская 3</a:t>
            </a:r>
          </a:p>
          <a:p>
            <a:r>
              <a:rPr lang="ru-RU" sz="2400" dirty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dirty="0" smtClean="0">
                <a:solidFill>
                  <a:srgbClr val="194507"/>
                </a:solidFill>
                <a:latin typeface="Times New Roman" pitchFamily="18" charset="0"/>
                <a:cs typeface="Times New Roman" pitchFamily="18" charset="0"/>
              </a:rPr>
              <a:t>. Харёты, ул. Центральная 32</a:t>
            </a:r>
            <a:endParaRPr lang="ru-RU" sz="2400" dirty="0">
              <a:solidFill>
                <a:srgbClr val="1945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8</a:t>
            </a:fld>
            <a:endParaRPr lang="ru-RU" noProof="0"/>
          </a:p>
        </p:txBody>
      </p:sp>
      <p:pic>
        <p:nvPicPr>
          <p:cNvPr id="1026" name="Picture 2" descr="C:\Users\Надюшка\Desktop\orig.jf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1666875"/>
            <a:ext cx="4572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52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6775" y="600074"/>
            <a:ext cx="10496550" cy="102870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174206"/>
                </a:solidFill>
              </a:rPr>
              <a:t>Свалки</a:t>
            </a:r>
            <a:endParaRPr lang="ru-RU" b="1" dirty="0">
              <a:solidFill>
                <a:srgbClr val="17420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5298" y="1614486"/>
            <a:ext cx="5019676" cy="466725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1A4907"/>
                </a:solidFill>
                <a:latin typeface="Times New Roman" pitchFamily="18" charset="0"/>
                <a:cs typeface="Times New Roman" pitchFamily="18" charset="0"/>
              </a:rPr>
              <a:t>Свалка – это место занятое мусором. </a:t>
            </a:r>
          </a:p>
          <a:p>
            <a:r>
              <a:rPr lang="ru-RU" sz="2400" dirty="0" smtClean="0">
                <a:solidFill>
                  <a:srgbClr val="1A4907"/>
                </a:solidFill>
                <a:latin typeface="Times New Roman" pitchFamily="18" charset="0"/>
                <a:cs typeface="Times New Roman" pitchFamily="18" charset="0"/>
              </a:rPr>
              <a:t>Они уродуют поверхность земли.</a:t>
            </a:r>
          </a:p>
          <a:p>
            <a:r>
              <a:rPr lang="ru-RU" sz="2400" dirty="0" smtClean="0">
                <a:solidFill>
                  <a:srgbClr val="1A4907"/>
                </a:solidFill>
                <a:latin typeface="Times New Roman" pitchFamily="18" charset="0"/>
                <a:cs typeface="Times New Roman" pitchFamily="18" charset="0"/>
              </a:rPr>
              <a:t>Со свалками нужно бороться: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400" dirty="0" smtClean="0">
                <a:solidFill>
                  <a:srgbClr val="1A4907"/>
                </a:solidFill>
                <a:latin typeface="Times New Roman" pitchFamily="18" charset="0"/>
                <a:cs typeface="Times New Roman" pitchFamily="18" charset="0"/>
              </a:rPr>
              <a:t>Проводить сортировку мусора;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400" dirty="0" smtClean="0">
                <a:solidFill>
                  <a:srgbClr val="1A4907"/>
                </a:solidFill>
                <a:latin typeface="Times New Roman" pitchFamily="18" charset="0"/>
                <a:cs typeface="Times New Roman" pitchFamily="18" charset="0"/>
              </a:rPr>
              <a:t>Перерабатывать мусор на специальных заводах </a:t>
            </a:r>
          </a:p>
          <a:p>
            <a:pPr marL="457200" indent="-457200">
              <a:buFont typeface="Arial" charset="0"/>
              <a:buChar char="•"/>
            </a:pPr>
            <a:r>
              <a:rPr lang="ru-RU" sz="2400" dirty="0" smtClean="0">
                <a:solidFill>
                  <a:srgbClr val="1A4907"/>
                </a:solidFill>
                <a:latin typeface="Times New Roman" pitchFamily="18" charset="0"/>
                <a:cs typeface="Times New Roman" pitchFamily="18" charset="0"/>
              </a:rPr>
              <a:t>Свалки разравнивать, засыпать землей, высаживать на их месте растения.  </a:t>
            </a:r>
            <a:endParaRPr lang="ru-RU" sz="2400" dirty="0">
              <a:solidFill>
                <a:srgbClr val="1A490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ОБРАЗЕЦ ТЕКСТА НИЖНЕГО КОЛОНТИТУЛА</a:t>
            </a:r>
            <a:endParaRPr lang="ru-RU" noProof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8844951-7827-47D4-8276-7DDE1FA7D85A}" type="slidenum">
              <a:rPr lang="ru-RU" noProof="0" smtClean="0"/>
              <a:t>9</a:t>
            </a:fld>
            <a:endParaRPr lang="ru-RU" noProof="0"/>
          </a:p>
        </p:txBody>
      </p:sp>
      <p:pic>
        <p:nvPicPr>
          <p:cNvPr id="1027" name="Picture 3" descr="C:\Users\Надюшка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4" y="1800224"/>
            <a:ext cx="6056540" cy="408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578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uminousVTI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Custom 51">
      <a:majorFont>
        <a:latin typeface="Sabon Next L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LuminousVTI" id="{3EBF12FF-FD44-415B-AB75-5B4F7E5C3AC4}" vid="{521B7FAE-6A8D-4468-B79A-0706294A0D4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F887BEC-12B5-41C3-87A8-94840B2172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F9A873-407D-42B0-99B8-A577ED76CA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A22E404-1C8D-48DE-80FC-4CA5DFE37C32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_LuminousVTI</Template>
  <TotalTime>0</TotalTime>
  <Words>725</Words>
  <Application>Microsoft Office PowerPoint</Application>
  <PresentationFormat>Произвольный</PresentationFormat>
  <Paragraphs>95</Paragraphs>
  <Slides>18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LuminousVTI</vt:lpstr>
      <vt:lpstr>Сохраним природу вместе!</vt:lpstr>
      <vt:lpstr>Почему важно беречь природу:</vt:lpstr>
      <vt:lpstr>Одной из глобальных экологических проблем являются  твердые бытовые отходы (ТБО) </vt:lpstr>
      <vt:lpstr>Презентация PowerPoint</vt:lpstr>
      <vt:lpstr>Классы опасности отходов</vt:lpstr>
      <vt:lpstr>Презентация PowerPoint</vt:lpstr>
      <vt:lpstr>Перечень отходов 2 класса опасности</vt:lpstr>
      <vt:lpstr>Пункты приема отработанных батареек</vt:lpstr>
      <vt:lpstr>Свалки</vt:lpstr>
      <vt:lpstr>Загрязнение мусором</vt:lpstr>
      <vt:lpstr>Не оставляйте мусор в лесу!</vt:lpstr>
      <vt:lpstr>Процесс транспортировки ТБО</vt:lpstr>
      <vt:lpstr>Сколько разлагается мусор?</vt:lpstr>
      <vt:lpstr>Экологические советы</vt:lpstr>
      <vt:lpstr>Экологические советы</vt:lpstr>
      <vt:lpstr>Что ты можешь сделать для охраны природы:</vt:lpstr>
      <vt:lpstr>Вывод: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2021-02-25T19:22:25Z</dcterms:created>
  <dcterms:modified xsi:type="dcterms:W3CDTF">2024-10-15T03:24:20Z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